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9" r:id="rId2"/>
  </p:sldMasterIdLst>
  <p:sldIdLst>
    <p:sldId id="273" r:id="rId3"/>
    <p:sldId id="283" r:id="rId4"/>
    <p:sldId id="274" r:id="rId5"/>
    <p:sldId id="275" r:id="rId6"/>
    <p:sldId id="285" r:id="rId7"/>
    <p:sldId id="286" r:id="rId8"/>
    <p:sldId id="277" r:id="rId9"/>
    <p:sldId id="284" r:id="rId10"/>
    <p:sldId id="279" r:id="rId11"/>
    <p:sldId id="280" r:id="rId12"/>
    <p:sldId id="278" r:id="rId13"/>
    <p:sldId id="287" r:id="rId14"/>
    <p:sldId id="288" r:id="rId15"/>
    <p:sldId id="289" r:id="rId16"/>
    <p:sldId id="290" r:id="rId17"/>
    <p:sldId id="291" r:id="rId18"/>
    <p:sldId id="292" r:id="rId19"/>
    <p:sldId id="282" r:id="rId20"/>
    <p:sldId id="276" r:id="rId21"/>
    <p:sldId id="281" r:id="rId22"/>
    <p:sldId id="26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94FB6626-C734-4643-883F-F75FD5E7FF38}">
          <p14:sldIdLst>
            <p14:sldId id="273"/>
            <p14:sldId id="283"/>
            <p14:sldId id="274"/>
            <p14:sldId id="275"/>
            <p14:sldId id="285"/>
            <p14:sldId id="286"/>
            <p14:sldId id="277"/>
            <p14:sldId id="284"/>
          </p14:sldIdLst>
        </p14:section>
        <p14:section name="Thương hiệu" id="{68AC30A5-80B0-4666-B4AA-806A5A53A0CC}">
          <p14:sldIdLst>
            <p14:sldId id="279"/>
            <p14:sldId id="280"/>
            <p14:sldId id="278"/>
            <p14:sldId id="287"/>
            <p14:sldId id="288"/>
            <p14:sldId id="289"/>
            <p14:sldId id="290"/>
            <p14:sldId id="291"/>
            <p14:sldId id="292"/>
            <p14:sldId id="282"/>
            <p14:sldId id="276"/>
            <p14:sldId id="281"/>
            <p14:sldId id="2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804C56D-F37B-8A93-8258-4BF24177998C}" v="17" dt="2020-04-21T01:07:19.938"/>
    <p1510:client id="{911AC38F-A83B-4353-B036-3C5696465EEF}" v="1" dt="2020-12-02T05:18:45.1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624" autoAdjust="0"/>
    <p:restoredTop sz="94660"/>
  </p:normalViewPr>
  <p:slideViewPr>
    <p:cSldViewPr snapToGrid="0">
      <p:cViewPr varScale="1">
        <p:scale>
          <a:sx n="86" d="100"/>
          <a:sy n="86" d="100"/>
        </p:scale>
        <p:origin x="576"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877029-C684-4F26-9E9D-711482CC0862}" type="doc">
      <dgm:prSet loTypeId="urn:microsoft.com/office/officeart/2005/8/layout/process1" loCatId="process" qsTypeId="urn:microsoft.com/office/officeart/2005/8/quickstyle/simple1" qsCatId="simple" csTypeId="urn:microsoft.com/office/officeart/2005/8/colors/colorful1" csCatId="colorful" phldr="1"/>
      <dgm:spPr/>
    </dgm:pt>
    <dgm:pt modelId="{1065BDDD-7F29-495F-BBE4-E2BFC467487E}">
      <dgm:prSet phldrT="[Text]"/>
      <dgm:spPr/>
      <dgm:t>
        <a:bodyPr/>
        <a:lstStyle/>
        <a:p>
          <a:r>
            <a:rPr lang="en-US"/>
            <a:t>Đọc tên tìm áo</a:t>
          </a:r>
        </a:p>
      </dgm:t>
    </dgm:pt>
    <dgm:pt modelId="{185B56CE-76FB-42FA-A983-715CF369EADF}" type="parTrans" cxnId="{93C71863-30AC-4C25-9AD1-E40F117DC411}">
      <dgm:prSet/>
      <dgm:spPr/>
      <dgm:t>
        <a:bodyPr/>
        <a:lstStyle/>
        <a:p>
          <a:endParaRPr lang="en-US"/>
        </a:p>
      </dgm:t>
    </dgm:pt>
    <dgm:pt modelId="{1D6D55B1-A73B-4FA3-89D3-E35088A67385}" type="sibTrans" cxnId="{93C71863-30AC-4C25-9AD1-E40F117DC411}">
      <dgm:prSet/>
      <dgm:spPr/>
      <dgm:t>
        <a:bodyPr/>
        <a:lstStyle/>
        <a:p>
          <a:endParaRPr lang="en-US"/>
        </a:p>
      </dgm:t>
    </dgm:pt>
    <dgm:pt modelId="{4F392383-1FB5-4155-9928-19694E1EC46F}">
      <dgm:prSet phldrT="[Text]"/>
      <dgm:spPr/>
      <dgm:t>
        <a:bodyPr/>
        <a:lstStyle/>
        <a:p>
          <a:r>
            <a:rPr lang="en-US"/>
            <a:t>BTC đưa áo tới điểm selfie</a:t>
          </a:r>
        </a:p>
        <a:p>
          <a:r>
            <a:rPr lang="en-US"/>
            <a:t>(nhắc tên member)</a:t>
          </a:r>
        </a:p>
      </dgm:t>
    </dgm:pt>
    <dgm:pt modelId="{1674D9E7-D920-4A45-902F-AB8AA7BB8F3E}" type="parTrans" cxnId="{71307F84-1101-4E57-99C2-EE29E664F2B1}">
      <dgm:prSet/>
      <dgm:spPr/>
      <dgm:t>
        <a:bodyPr/>
        <a:lstStyle/>
        <a:p>
          <a:endParaRPr lang="en-US"/>
        </a:p>
      </dgm:t>
    </dgm:pt>
    <dgm:pt modelId="{AAB385C4-2778-4A06-8197-AE0ECBC73D0D}" type="sibTrans" cxnId="{71307F84-1101-4E57-99C2-EE29E664F2B1}">
      <dgm:prSet/>
      <dgm:spPr/>
      <dgm:t>
        <a:bodyPr/>
        <a:lstStyle/>
        <a:p>
          <a:endParaRPr lang="en-US"/>
        </a:p>
      </dgm:t>
    </dgm:pt>
    <dgm:pt modelId="{2B9A71EF-0A67-42E7-BC81-B538BF8F2193}">
      <dgm:prSet phldrT="[Text]"/>
      <dgm:spPr/>
      <dgm:t>
        <a:bodyPr/>
        <a:lstStyle/>
        <a:p>
          <a:r>
            <a:rPr lang="en-US"/>
            <a:t>Trưởng ban cảm ơn + </a:t>
          </a:r>
          <a:br>
            <a:rPr lang="en-US"/>
          </a:br>
          <a:r>
            <a:rPr lang="en-US"/>
            <a:t>Chụp ảnh</a:t>
          </a:r>
        </a:p>
      </dgm:t>
    </dgm:pt>
    <dgm:pt modelId="{CF981D76-759B-4758-AF8A-97B69EC8E327}" type="parTrans" cxnId="{A01B40B3-DFD5-46DB-A150-8EED391EB88C}">
      <dgm:prSet/>
      <dgm:spPr/>
      <dgm:t>
        <a:bodyPr/>
        <a:lstStyle/>
        <a:p>
          <a:endParaRPr lang="en-US"/>
        </a:p>
      </dgm:t>
    </dgm:pt>
    <dgm:pt modelId="{E8C4A9BD-D85B-4F3C-B2CE-119B5D9E9882}" type="sibTrans" cxnId="{A01B40B3-DFD5-46DB-A150-8EED391EB88C}">
      <dgm:prSet/>
      <dgm:spPr/>
      <dgm:t>
        <a:bodyPr/>
        <a:lstStyle/>
        <a:p>
          <a:endParaRPr lang="en-US"/>
        </a:p>
      </dgm:t>
    </dgm:pt>
    <dgm:pt modelId="{B580E1D7-4DA0-40A3-9280-2315DA2C4AA7}">
      <dgm:prSet phldrT="[Text]"/>
      <dgm:spPr/>
      <dgm:t>
        <a:bodyPr/>
        <a:lstStyle/>
        <a:p>
          <a:r>
            <a:rPr lang="en-US"/>
            <a:t>Thử áo (nếu cần)</a:t>
          </a:r>
        </a:p>
      </dgm:t>
    </dgm:pt>
    <dgm:pt modelId="{C2A86F03-0BD9-4770-955F-36EE238055F1}" type="parTrans" cxnId="{DA969081-6C12-428D-BACE-3CB8FE109342}">
      <dgm:prSet/>
      <dgm:spPr/>
      <dgm:t>
        <a:bodyPr/>
        <a:lstStyle/>
        <a:p>
          <a:endParaRPr lang="en-US"/>
        </a:p>
      </dgm:t>
    </dgm:pt>
    <dgm:pt modelId="{3F5526AA-047C-49D2-A722-2A7091D07C4D}" type="sibTrans" cxnId="{DA969081-6C12-428D-BACE-3CB8FE109342}">
      <dgm:prSet/>
      <dgm:spPr/>
      <dgm:t>
        <a:bodyPr/>
        <a:lstStyle/>
        <a:p>
          <a:endParaRPr lang="en-US"/>
        </a:p>
      </dgm:t>
    </dgm:pt>
    <dgm:pt modelId="{17710C1D-9F46-4834-9D49-FD1693CA4743}">
      <dgm:prSet phldrT="[Text]"/>
      <dgm:spPr/>
      <dgm:t>
        <a:bodyPr/>
        <a:lstStyle/>
        <a:p>
          <a:r>
            <a:rPr lang="en-US"/>
            <a:t>Chụp ảnh (nếu cần)</a:t>
          </a:r>
        </a:p>
      </dgm:t>
    </dgm:pt>
    <dgm:pt modelId="{F1100484-08E1-48E1-AB35-E71C4B2E2606}" type="parTrans" cxnId="{5C12B81D-5FA3-4B73-BC0F-7E118EC98ABD}">
      <dgm:prSet/>
      <dgm:spPr/>
      <dgm:t>
        <a:bodyPr/>
        <a:lstStyle/>
        <a:p>
          <a:endParaRPr lang="en-US"/>
        </a:p>
      </dgm:t>
    </dgm:pt>
    <dgm:pt modelId="{66CDC514-B0A8-4A62-B2A6-87AF1AE7D97D}" type="sibTrans" cxnId="{5C12B81D-5FA3-4B73-BC0F-7E118EC98ABD}">
      <dgm:prSet/>
      <dgm:spPr/>
      <dgm:t>
        <a:bodyPr/>
        <a:lstStyle/>
        <a:p>
          <a:endParaRPr lang="en-US"/>
        </a:p>
      </dgm:t>
    </dgm:pt>
    <dgm:pt modelId="{CA3F764C-FA75-4E8B-95E7-67927B670553}" type="pres">
      <dgm:prSet presAssocID="{3E877029-C684-4F26-9E9D-711482CC0862}" presName="Name0" presStyleCnt="0">
        <dgm:presLayoutVars>
          <dgm:dir/>
          <dgm:resizeHandles val="exact"/>
        </dgm:presLayoutVars>
      </dgm:prSet>
      <dgm:spPr/>
    </dgm:pt>
    <dgm:pt modelId="{40E0554E-97AC-4FB5-9138-5292C4B94C45}" type="pres">
      <dgm:prSet presAssocID="{1065BDDD-7F29-495F-BBE4-E2BFC467487E}" presName="node" presStyleLbl="node1" presStyleIdx="0" presStyleCnt="5">
        <dgm:presLayoutVars>
          <dgm:bulletEnabled val="1"/>
        </dgm:presLayoutVars>
      </dgm:prSet>
      <dgm:spPr/>
    </dgm:pt>
    <dgm:pt modelId="{65310292-124A-47E7-B85A-C430D96AD481}" type="pres">
      <dgm:prSet presAssocID="{1D6D55B1-A73B-4FA3-89D3-E35088A67385}" presName="sibTrans" presStyleLbl="sibTrans2D1" presStyleIdx="0" presStyleCnt="4"/>
      <dgm:spPr/>
    </dgm:pt>
    <dgm:pt modelId="{38C83DA8-0E17-4003-9251-2E0B6D777FA4}" type="pres">
      <dgm:prSet presAssocID="{1D6D55B1-A73B-4FA3-89D3-E35088A67385}" presName="connectorText" presStyleLbl="sibTrans2D1" presStyleIdx="0" presStyleCnt="4"/>
      <dgm:spPr/>
    </dgm:pt>
    <dgm:pt modelId="{4FF01137-1003-4370-8CBA-3FABEE73B794}" type="pres">
      <dgm:prSet presAssocID="{4F392383-1FB5-4155-9928-19694E1EC46F}" presName="node" presStyleLbl="node1" presStyleIdx="1" presStyleCnt="5">
        <dgm:presLayoutVars>
          <dgm:bulletEnabled val="1"/>
        </dgm:presLayoutVars>
      </dgm:prSet>
      <dgm:spPr/>
    </dgm:pt>
    <dgm:pt modelId="{328CD78F-8673-4CC6-B276-8326966E1C09}" type="pres">
      <dgm:prSet presAssocID="{AAB385C4-2778-4A06-8197-AE0ECBC73D0D}" presName="sibTrans" presStyleLbl="sibTrans2D1" presStyleIdx="1" presStyleCnt="4"/>
      <dgm:spPr/>
    </dgm:pt>
    <dgm:pt modelId="{D4A9C188-F906-42C3-AD6D-8E88F464B320}" type="pres">
      <dgm:prSet presAssocID="{AAB385C4-2778-4A06-8197-AE0ECBC73D0D}" presName="connectorText" presStyleLbl="sibTrans2D1" presStyleIdx="1" presStyleCnt="4"/>
      <dgm:spPr/>
    </dgm:pt>
    <dgm:pt modelId="{14FE87DD-A1AA-40B9-B25E-A94BAC82D09A}" type="pres">
      <dgm:prSet presAssocID="{2B9A71EF-0A67-42E7-BC81-B538BF8F2193}" presName="node" presStyleLbl="node1" presStyleIdx="2" presStyleCnt="5">
        <dgm:presLayoutVars>
          <dgm:bulletEnabled val="1"/>
        </dgm:presLayoutVars>
      </dgm:prSet>
      <dgm:spPr/>
    </dgm:pt>
    <dgm:pt modelId="{09FAADD6-119A-4282-9C2C-DDA28726002C}" type="pres">
      <dgm:prSet presAssocID="{E8C4A9BD-D85B-4F3C-B2CE-119B5D9E9882}" presName="sibTrans" presStyleLbl="sibTrans2D1" presStyleIdx="2" presStyleCnt="4"/>
      <dgm:spPr/>
    </dgm:pt>
    <dgm:pt modelId="{F9883AB3-5D70-4497-A36C-12ADC22AAECE}" type="pres">
      <dgm:prSet presAssocID="{E8C4A9BD-D85B-4F3C-B2CE-119B5D9E9882}" presName="connectorText" presStyleLbl="sibTrans2D1" presStyleIdx="2" presStyleCnt="4"/>
      <dgm:spPr/>
    </dgm:pt>
    <dgm:pt modelId="{EBD723FC-311C-4E63-8AE9-24FC0CE3C02E}" type="pres">
      <dgm:prSet presAssocID="{B580E1D7-4DA0-40A3-9280-2315DA2C4AA7}" presName="node" presStyleLbl="node1" presStyleIdx="3" presStyleCnt="5">
        <dgm:presLayoutVars>
          <dgm:bulletEnabled val="1"/>
        </dgm:presLayoutVars>
      </dgm:prSet>
      <dgm:spPr/>
    </dgm:pt>
    <dgm:pt modelId="{4F8642B6-869C-4C0D-A82D-3AF5960E8DB0}" type="pres">
      <dgm:prSet presAssocID="{3F5526AA-047C-49D2-A722-2A7091D07C4D}" presName="sibTrans" presStyleLbl="sibTrans2D1" presStyleIdx="3" presStyleCnt="4"/>
      <dgm:spPr/>
    </dgm:pt>
    <dgm:pt modelId="{B7184349-A95B-4E19-B57D-8F175CF6D24C}" type="pres">
      <dgm:prSet presAssocID="{3F5526AA-047C-49D2-A722-2A7091D07C4D}" presName="connectorText" presStyleLbl="sibTrans2D1" presStyleIdx="3" presStyleCnt="4"/>
      <dgm:spPr/>
    </dgm:pt>
    <dgm:pt modelId="{4EA94E0D-9166-480D-A2AE-7ACC9FC0933B}" type="pres">
      <dgm:prSet presAssocID="{17710C1D-9F46-4834-9D49-FD1693CA4743}" presName="node" presStyleLbl="node1" presStyleIdx="4" presStyleCnt="5">
        <dgm:presLayoutVars>
          <dgm:bulletEnabled val="1"/>
        </dgm:presLayoutVars>
      </dgm:prSet>
      <dgm:spPr/>
    </dgm:pt>
  </dgm:ptLst>
  <dgm:cxnLst>
    <dgm:cxn modelId="{6C45910C-29E4-4BF8-A6C5-1FEBEFF37F7F}" type="presOf" srcId="{1D6D55B1-A73B-4FA3-89D3-E35088A67385}" destId="{38C83DA8-0E17-4003-9251-2E0B6D777FA4}" srcOrd="1" destOrd="0" presId="urn:microsoft.com/office/officeart/2005/8/layout/process1"/>
    <dgm:cxn modelId="{E3B41611-997D-46AA-A087-B3F9DA660FEF}" type="presOf" srcId="{3F5526AA-047C-49D2-A722-2A7091D07C4D}" destId="{B7184349-A95B-4E19-B57D-8F175CF6D24C}" srcOrd="1" destOrd="0" presId="urn:microsoft.com/office/officeart/2005/8/layout/process1"/>
    <dgm:cxn modelId="{5C12B81D-5FA3-4B73-BC0F-7E118EC98ABD}" srcId="{3E877029-C684-4F26-9E9D-711482CC0862}" destId="{17710C1D-9F46-4834-9D49-FD1693CA4743}" srcOrd="4" destOrd="0" parTransId="{F1100484-08E1-48E1-AB35-E71C4B2E2606}" sibTransId="{66CDC514-B0A8-4A62-B2A6-87AF1AE7D97D}"/>
    <dgm:cxn modelId="{E8A0A128-DCAB-45D8-B2BB-295881D485D5}" type="presOf" srcId="{1D6D55B1-A73B-4FA3-89D3-E35088A67385}" destId="{65310292-124A-47E7-B85A-C430D96AD481}" srcOrd="0" destOrd="0" presId="urn:microsoft.com/office/officeart/2005/8/layout/process1"/>
    <dgm:cxn modelId="{C0ECA828-6F8F-4CBD-913A-8509D1CC2213}" type="presOf" srcId="{2B9A71EF-0A67-42E7-BC81-B538BF8F2193}" destId="{14FE87DD-A1AA-40B9-B25E-A94BAC82D09A}" srcOrd="0" destOrd="0" presId="urn:microsoft.com/office/officeart/2005/8/layout/process1"/>
    <dgm:cxn modelId="{E1727741-5CE9-4EAE-9796-8C45806357CC}" type="presOf" srcId="{E8C4A9BD-D85B-4F3C-B2CE-119B5D9E9882}" destId="{F9883AB3-5D70-4497-A36C-12ADC22AAECE}" srcOrd="1" destOrd="0" presId="urn:microsoft.com/office/officeart/2005/8/layout/process1"/>
    <dgm:cxn modelId="{93C71863-30AC-4C25-9AD1-E40F117DC411}" srcId="{3E877029-C684-4F26-9E9D-711482CC0862}" destId="{1065BDDD-7F29-495F-BBE4-E2BFC467487E}" srcOrd="0" destOrd="0" parTransId="{185B56CE-76FB-42FA-A983-715CF369EADF}" sibTransId="{1D6D55B1-A73B-4FA3-89D3-E35088A67385}"/>
    <dgm:cxn modelId="{E5E77843-0252-4A31-A5D4-0BC363073B80}" type="presOf" srcId="{B580E1D7-4DA0-40A3-9280-2315DA2C4AA7}" destId="{EBD723FC-311C-4E63-8AE9-24FC0CE3C02E}" srcOrd="0" destOrd="0" presId="urn:microsoft.com/office/officeart/2005/8/layout/process1"/>
    <dgm:cxn modelId="{6792D34C-A143-4071-B7B7-EE346AC2384F}" type="presOf" srcId="{AAB385C4-2778-4A06-8197-AE0ECBC73D0D}" destId="{328CD78F-8673-4CC6-B276-8326966E1C09}" srcOrd="0" destOrd="0" presId="urn:microsoft.com/office/officeart/2005/8/layout/process1"/>
    <dgm:cxn modelId="{5440984F-64F7-4849-BC67-15EA5AB97663}" type="presOf" srcId="{AAB385C4-2778-4A06-8197-AE0ECBC73D0D}" destId="{D4A9C188-F906-42C3-AD6D-8E88F464B320}" srcOrd="1" destOrd="0" presId="urn:microsoft.com/office/officeart/2005/8/layout/process1"/>
    <dgm:cxn modelId="{DA969081-6C12-428D-BACE-3CB8FE109342}" srcId="{3E877029-C684-4F26-9E9D-711482CC0862}" destId="{B580E1D7-4DA0-40A3-9280-2315DA2C4AA7}" srcOrd="3" destOrd="0" parTransId="{C2A86F03-0BD9-4770-955F-36EE238055F1}" sibTransId="{3F5526AA-047C-49D2-A722-2A7091D07C4D}"/>
    <dgm:cxn modelId="{71307F84-1101-4E57-99C2-EE29E664F2B1}" srcId="{3E877029-C684-4F26-9E9D-711482CC0862}" destId="{4F392383-1FB5-4155-9928-19694E1EC46F}" srcOrd="1" destOrd="0" parTransId="{1674D9E7-D920-4A45-902F-AB8AA7BB8F3E}" sibTransId="{AAB385C4-2778-4A06-8197-AE0ECBC73D0D}"/>
    <dgm:cxn modelId="{F50FC886-5226-4A01-96CA-7CEBD4B96ECC}" type="presOf" srcId="{4F392383-1FB5-4155-9928-19694E1EC46F}" destId="{4FF01137-1003-4370-8CBA-3FABEE73B794}" srcOrd="0" destOrd="0" presId="urn:microsoft.com/office/officeart/2005/8/layout/process1"/>
    <dgm:cxn modelId="{F335CFA6-42F7-4A55-A883-B75BC1966E5A}" type="presOf" srcId="{3F5526AA-047C-49D2-A722-2A7091D07C4D}" destId="{4F8642B6-869C-4C0D-A82D-3AF5960E8DB0}" srcOrd="0" destOrd="0" presId="urn:microsoft.com/office/officeart/2005/8/layout/process1"/>
    <dgm:cxn modelId="{A01B40B3-DFD5-46DB-A150-8EED391EB88C}" srcId="{3E877029-C684-4F26-9E9D-711482CC0862}" destId="{2B9A71EF-0A67-42E7-BC81-B538BF8F2193}" srcOrd="2" destOrd="0" parTransId="{CF981D76-759B-4758-AF8A-97B69EC8E327}" sibTransId="{E8C4A9BD-D85B-4F3C-B2CE-119B5D9E9882}"/>
    <dgm:cxn modelId="{557077C8-F8CC-4068-9422-E13DBA29E82D}" type="presOf" srcId="{E8C4A9BD-D85B-4F3C-B2CE-119B5D9E9882}" destId="{09FAADD6-119A-4282-9C2C-DDA28726002C}" srcOrd="0" destOrd="0" presId="urn:microsoft.com/office/officeart/2005/8/layout/process1"/>
    <dgm:cxn modelId="{8E17C8EE-1F12-4D4F-A3D3-B56CF85AF6B1}" type="presOf" srcId="{3E877029-C684-4F26-9E9D-711482CC0862}" destId="{CA3F764C-FA75-4E8B-95E7-67927B670553}" srcOrd="0" destOrd="0" presId="urn:microsoft.com/office/officeart/2005/8/layout/process1"/>
    <dgm:cxn modelId="{C3152EF1-4111-4CEE-A7AE-B63D585B6DC4}" type="presOf" srcId="{1065BDDD-7F29-495F-BBE4-E2BFC467487E}" destId="{40E0554E-97AC-4FB5-9138-5292C4B94C45}" srcOrd="0" destOrd="0" presId="urn:microsoft.com/office/officeart/2005/8/layout/process1"/>
    <dgm:cxn modelId="{654936F5-4618-465F-88D0-685EBB2A1CBA}" type="presOf" srcId="{17710C1D-9F46-4834-9D49-FD1693CA4743}" destId="{4EA94E0D-9166-480D-A2AE-7ACC9FC0933B}" srcOrd="0" destOrd="0" presId="urn:microsoft.com/office/officeart/2005/8/layout/process1"/>
    <dgm:cxn modelId="{FA4C5F36-ABC8-4D20-A84C-10E7CD981CD9}" type="presParOf" srcId="{CA3F764C-FA75-4E8B-95E7-67927B670553}" destId="{40E0554E-97AC-4FB5-9138-5292C4B94C45}" srcOrd="0" destOrd="0" presId="urn:microsoft.com/office/officeart/2005/8/layout/process1"/>
    <dgm:cxn modelId="{1F181F5F-6B9D-4CC8-BF35-D0A5AE09836E}" type="presParOf" srcId="{CA3F764C-FA75-4E8B-95E7-67927B670553}" destId="{65310292-124A-47E7-B85A-C430D96AD481}" srcOrd="1" destOrd="0" presId="urn:microsoft.com/office/officeart/2005/8/layout/process1"/>
    <dgm:cxn modelId="{C7B98872-1DC5-4E54-B176-19E69CDE6255}" type="presParOf" srcId="{65310292-124A-47E7-B85A-C430D96AD481}" destId="{38C83DA8-0E17-4003-9251-2E0B6D777FA4}" srcOrd="0" destOrd="0" presId="urn:microsoft.com/office/officeart/2005/8/layout/process1"/>
    <dgm:cxn modelId="{FE001127-744A-4C90-9A17-3942D79E4CC3}" type="presParOf" srcId="{CA3F764C-FA75-4E8B-95E7-67927B670553}" destId="{4FF01137-1003-4370-8CBA-3FABEE73B794}" srcOrd="2" destOrd="0" presId="urn:microsoft.com/office/officeart/2005/8/layout/process1"/>
    <dgm:cxn modelId="{2D312F20-3C2C-4263-B807-EA8B64C1B8BC}" type="presParOf" srcId="{CA3F764C-FA75-4E8B-95E7-67927B670553}" destId="{328CD78F-8673-4CC6-B276-8326966E1C09}" srcOrd="3" destOrd="0" presId="urn:microsoft.com/office/officeart/2005/8/layout/process1"/>
    <dgm:cxn modelId="{AB1832C2-2DAF-473F-A3C4-DA3B90B3A00C}" type="presParOf" srcId="{328CD78F-8673-4CC6-B276-8326966E1C09}" destId="{D4A9C188-F906-42C3-AD6D-8E88F464B320}" srcOrd="0" destOrd="0" presId="urn:microsoft.com/office/officeart/2005/8/layout/process1"/>
    <dgm:cxn modelId="{0673C600-DEE8-4DAD-B6A1-252E48C4BFD7}" type="presParOf" srcId="{CA3F764C-FA75-4E8B-95E7-67927B670553}" destId="{14FE87DD-A1AA-40B9-B25E-A94BAC82D09A}" srcOrd="4" destOrd="0" presId="urn:microsoft.com/office/officeart/2005/8/layout/process1"/>
    <dgm:cxn modelId="{202B51B4-43A9-42BA-A43A-FC53D28C3C94}" type="presParOf" srcId="{CA3F764C-FA75-4E8B-95E7-67927B670553}" destId="{09FAADD6-119A-4282-9C2C-DDA28726002C}" srcOrd="5" destOrd="0" presId="urn:microsoft.com/office/officeart/2005/8/layout/process1"/>
    <dgm:cxn modelId="{CE137D66-0681-49A9-AB86-8385CFC7515F}" type="presParOf" srcId="{09FAADD6-119A-4282-9C2C-DDA28726002C}" destId="{F9883AB3-5D70-4497-A36C-12ADC22AAECE}" srcOrd="0" destOrd="0" presId="urn:microsoft.com/office/officeart/2005/8/layout/process1"/>
    <dgm:cxn modelId="{CCF6A174-6F29-4801-A5FD-322A7B79F468}" type="presParOf" srcId="{CA3F764C-FA75-4E8B-95E7-67927B670553}" destId="{EBD723FC-311C-4E63-8AE9-24FC0CE3C02E}" srcOrd="6" destOrd="0" presId="urn:microsoft.com/office/officeart/2005/8/layout/process1"/>
    <dgm:cxn modelId="{B1DA40FC-81D9-4B7F-B22F-4C5669550A45}" type="presParOf" srcId="{CA3F764C-FA75-4E8B-95E7-67927B670553}" destId="{4F8642B6-869C-4C0D-A82D-3AF5960E8DB0}" srcOrd="7" destOrd="0" presId="urn:microsoft.com/office/officeart/2005/8/layout/process1"/>
    <dgm:cxn modelId="{A8D3010B-9A0E-4D58-A907-858D0DB184A8}" type="presParOf" srcId="{4F8642B6-869C-4C0D-A82D-3AF5960E8DB0}" destId="{B7184349-A95B-4E19-B57D-8F175CF6D24C}" srcOrd="0" destOrd="0" presId="urn:microsoft.com/office/officeart/2005/8/layout/process1"/>
    <dgm:cxn modelId="{CF6148B2-FAC3-4F37-9B75-4EB2170A040A}" type="presParOf" srcId="{CA3F764C-FA75-4E8B-95E7-67927B670553}" destId="{4EA94E0D-9166-480D-A2AE-7ACC9FC0933B}"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0E0554E-97AC-4FB5-9138-5292C4B94C45}">
      <dsp:nvSpPr>
        <dsp:cNvPr id="0" name=""/>
        <dsp:cNvSpPr/>
      </dsp:nvSpPr>
      <dsp:spPr>
        <a:xfrm>
          <a:off x="5134" y="160693"/>
          <a:ext cx="1591716" cy="135793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Đọc tên tìm áo</a:t>
          </a:r>
        </a:p>
      </dsp:txBody>
      <dsp:txXfrm>
        <a:off x="44906" y="200465"/>
        <a:ext cx="1512172" cy="1278389"/>
      </dsp:txXfrm>
    </dsp:sp>
    <dsp:sp modelId="{65310292-124A-47E7-B85A-C430D96AD481}">
      <dsp:nvSpPr>
        <dsp:cNvPr id="0" name=""/>
        <dsp:cNvSpPr/>
      </dsp:nvSpPr>
      <dsp:spPr>
        <a:xfrm>
          <a:off x="1756023" y="642287"/>
          <a:ext cx="337443" cy="394745"/>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1756023" y="721236"/>
        <a:ext cx="236210" cy="236847"/>
      </dsp:txXfrm>
    </dsp:sp>
    <dsp:sp modelId="{4FF01137-1003-4370-8CBA-3FABEE73B794}">
      <dsp:nvSpPr>
        <dsp:cNvPr id="0" name=""/>
        <dsp:cNvSpPr/>
      </dsp:nvSpPr>
      <dsp:spPr>
        <a:xfrm>
          <a:off x="2233538" y="160693"/>
          <a:ext cx="1591716" cy="1357933"/>
        </a:xfrm>
        <a:prstGeom prst="roundRect">
          <a:avLst>
            <a:gd name="adj" fmla="val 1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BTC đưa áo tới điểm selfie</a:t>
          </a:r>
        </a:p>
        <a:p>
          <a:pPr marL="0" lvl="0" indent="0" algn="ctr" defTabSz="800100">
            <a:lnSpc>
              <a:spcPct val="90000"/>
            </a:lnSpc>
            <a:spcBef>
              <a:spcPct val="0"/>
            </a:spcBef>
            <a:spcAft>
              <a:spcPct val="35000"/>
            </a:spcAft>
            <a:buNone/>
          </a:pPr>
          <a:r>
            <a:rPr lang="en-US" sz="1800" kern="1200"/>
            <a:t>(nhắc tên member)</a:t>
          </a:r>
        </a:p>
      </dsp:txBody>
      <dsp:txXfrm>
        <a:off x="2273310" y="200465"/>
        <a:ext cx="1512172" cy="1278389"/>
      </dsp:txXfrm>
    </dsp:sp>
    <dsp:sp modelId="{328CD78F-8673-4CC6-B276-8326966E1C09}">
      <dsp:nvSpPr>
        <dsp:cNvPr id="0" name=""/>
        <dsp:cNvSpPr/>
      </dsp:nvSpPr>
      <dsp:spPr>
        <a:xfrm>
          <a:off x="3984426" y="642287"/>
          <a:ext cx="337443" cy="394745"/>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3984426" y="721236"/>
        <a:ext cx="236210" cy="236847"/>
      </dsp:txXfrm>
    </dsp:sp>
    <dsp:sp modelId="{14FE87DD-A1AA-40B9-B25E-A94BAC82D09A}">
      <dsp:nvSpPr>
        <dsp:cNvPr id="0" name=""/>
        <dsp:cNvSpPr/>
      </dsp:nvSpPr>
      <dsp:spPr>
        <a:xfrm>
          <a:off x="4461941" y="160693"/>
          <a:ext cx="1591716" cy="135793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Trưởng ban cảm ơn + </a:t>
          </a:r>
          <a:br>
            <a:rPr lang="en-US" sz="1800" kern="1200"/>
          </a:br>
          <a:r>
            <a:rPr lang="en-US" sz="1800" kern="1200"/>
            <a:t>Chụp ảnh</a:t>
          </a:r>
        </a:p>
      </dsp:txBody>
      <dsp:txXfrm>
        <a:off x="4501713" y="200465"/>
        <a:ext cx="1512172" cy="1278389"/>
      </dsp:txXfrm>
    </dsp:sp>
    <dsp:sp modelId="{09FAADD6-119A-4282-9C2C-DDA28726002C}">
      <dsp:nvSpPr>
        <dsp:cNvPr id="0" name=""/>
        <dsp:cNvSpPr/>
      </dsp:nvSpPr>
      <dsp:spPr>
        <a:xfrm>
          <a:off x="6212830" y="642287"/>
          <a:ext cx="337443" cy="394745"/>
        </a:xfrm>
        <a:prstGeom prst="rightArrow">
          <a:avLst>
            <a:gd name="adj1" fmla="val 60000"/>
            <a:gd name="adj2" fmla="val 5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6212830" y="721236"/>
        <a:ext cx="236210" cy="236847"/>
      </dsp:txXfrm>
    </dsp:sp>
    <dsp:sp modelId="{EBD723FC-311C-4E63-8AE9-24FC0CE3C02E}">
      <dsp:nvSpPr>
        <dsp:cNvPr id="0" name=""/>
        <dsp:cNvSpPr/>
      </dsp:nvSpPr>
      <dsp:spPr>
        <a:xfrm>
          <a:off x="6690345" y="160693"/>
          <a:ext cx="1591716" cy="135793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Thử áo (nếu cần)</a:t>
          </a:r>
        </a:p>
      </dsp:txBody>
      <dsp:txXfrm>
        <a:off x="6730117" y="200465"/>
        <a:ext cx="1512172" cy="1278389"/>
      </dsp:txXfrm>
    </dsp:sp>
    <dsp:sp modelId="{4F8642B6-869C-4C0D-A82D-3AF5960E8DB0}">
      <dsp:nvSpPr>
        <dsp:cNvPr id="0" name=""/>
        <dsp:cNvSpPr/>
      </dsp:nvSpPr>
      <dsp:spPr>
        <a:xfrm>
          <a:off x="8441233" y="642287"/>
          <a:ext cx="337443" cy="394745"/>
        </a:xfrm>
        <a:prstGeom prst="rightArrow">
          <a:avLst>
            <a:gd name="adj1" fmla="val 60000"/>
            <a:gd name="adj2" fmla="val 5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8441233" y="721236"/>
        <a:ext cx="236210" cy="236847"/>
      </dsp:txXfrm>
    </dsp:sp>
    <dsp:sp modelId="{4EA94E0D-9166-480D-A2AE-7ACC9FC0933B}">
      <dsp:nvSpPr>
        <dsp:cNvPr id="0" name=""/>
        <dsp:cNvSpPr/>
      </dsp:nvSpPr>
      <dsp:spPr>
        <a:xfrm>
          <a:off x="8918748" y="160693"/>
          <a:ext cx="1591716" cy="1357933"/>
        </a:xfrm>
        <a:prstGeom prst="roundRect">
          <a:avLst>
            <a:gd name="adj" fmla="val 10000"/>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Chụp ảnh (nếu cần)</a:t>
          </a:r>
        </a:p>
      </dsp:txBody>
      <dsp:txXfrm>
        <a:off x="8958520" y="200465"/>
        <a:ext cx="1512172" cy="1278389"/>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jpg>
</file>

<file path=ppt/media/image2.png>
</file>

<file path=ppt/media/image3.jpg>
</file>

<file path=ppt/media/image4.jpg>
</file>

<file path=ppt/media/image5.jpg>
</file>

<file path=ppt/media/image6.pn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solidFill>
                  <a:schemeClr val="bg1"/>
                </a:solidFill>
              </a:defRPr>
            </a:lvl1pPr>
          </a:lstStyle>
          <a:p>
            <a:r>
              <a:rPr lang="en-US" altLang="zh-CN"/>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en-US" dirty="0"/>
          </a:p>
        </p:txBody>
      </p:sp>
      <p:sp>
        <p:nvSpPr>
          <p:cNvPr id="7" name="Date Placeholder 6">
            <a:extLst>
              <a:ext uri="{FF2B5EF4-FFF2-40B4-BE49-F238E27FC236}">
                <a16:creationId xmlns:a16="http://schemas.microsoft.com/office/drawing/2014/main" id="{E20F2FC8-8EAE-4DCB-9BEF-B9E68CE2F83E}"/>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8" name="Footer Placeholder 7">
            <a:extLst>
              <a:ext uri="{FF2B5EF4-FFF2-40B4-BE49-F238E27FC236}">
                <a16:creationId xmlns:a16="http://schemas.microsoft.com/office/drawing/2014/main" id="{E5E2A029-954E-4293-90E4-9E49E7F5AD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9174A9-7070-4F9E-92AF-8617F8D4E7E1}"/>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40717491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en-US" dirty="0"/>
          </a:p>
        </p:txBody>
      </p:sp>
      <p:sp>
        <p:nvSpPr>
          <p:cNvPr id="3" name="Picture Placeholder 2"/>
          <p:cNvSpPr>
            <a:spLocks noGrp="1" noChangeAspect="1"/>
          </p:cNvSpPr>
          <p:nvPr>
            <p:ph type="pic" idx="1"/>
          </p:nvPr>
        </p:nvSpPr>
        <p:spPr>
          <a:xfrm>
            <a:off x="5183188" y="987429"/>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D57E036D-6CA9-4752-878A-96D1C1377EB9}"/>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F2F26CC8-6B90-4954-8A37-08261E5F0A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F6F86F-CE41-48A4-B0DC-E103A94F7A99}"/>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14537873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a:extLst>
              <a:ext uri="{FF2B5EF4-FFF2-40B4-BE49-F238E27FC236}">
                <a16:creationId xmlns:a16="http://schemas.microsoft.com/office/drawing/2014/main" id="{0565CA6E-6066-412E-AA71-2B40AEB5DD3B}"/>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5" name="Footer Placeholder 4">
            <a:extLst>
              <a:ext uri="{FF2B5EF4-FFF2-40B4-BE49-F238E27FC236}">
                <a16:creationId xmlns:a16="http://schemas.microsoft.com/office/drawing/2014/main" id="{08B8E847-C332-4DF5-8E47-D083F907F8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50E8A3-344B-40B9-B94C-0CD705527C03}"/>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7138746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lvl1pPr>
              <a:defRPr sz="4000"/>
            </a:lvl1pPr>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838202"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Slide Number Placeholder 3">
            <a:extLst>
              <a:ext uri="{FF2B5EF4-FFF2-40B4-BE49-F238E27FC236}">
                <a16:creationId xmlns:a16="http://schemas.microsoft.com/office/drawing/2014/main" id="{E99C86AD-207A-49B3-8B85-C20B3E1D1420}"/>
              </a:ext>
            </a:extLst>
          </p:cNvPr>
          <p:cNvSpPr>
            <a:spLocks noGrp="1"/>
          </p:cNvSpPr>
          <p:nvPr>
            <p:ph type="sldNum" sz="quarter" idx="10"/>
          </p:nvPr>
        </p:nvSpPr>
        <p:spPr/>
        <p:txBody>
          <a:bodyPr/>
          <a:lstStyle/>
          <a:p>
            <a:fld id="{EAE85108-AB35-4433-8F19-4A27CCF14BF7}" type="slidenum">
              <a:rPr lang="en-US" smtClean="0"/>
              <a:t>‹#›</a:t>
            </a:fld>
            <a:endParaRPr lang="en-US"/>
          </a:p>
        </p:txBody>
      </p:sp>
      <p:sp>
        <p:nvSpPr>
          <p:cNvPr id="5" name="Date Placeholder 4">
            <a:extLst>
              <a:ext uri="{FF2B5EF4-FFF2-40B4-BE49-F238E27FC236}">
                <a16:creationId xmlns:a16="http://schemas.microsoft.com/office/drawing/2014/main" id="{42912352-2C1C-4D23-8513-989FBB4A2D9E}"/>
              </a:ext>
            </a:extLst>
          </p:cNvPr>
          <p:cNvSpPr>
            <a:spLocks noGrp="1"/>
          </p:cNvSpPr>
          <p:nvPr>
            <p:ph type="dt" sz="half" idx="11"/>
          </p:nvPr>
        </p:nvSpPr>
        <p:spPr/>
        <p:txBody>
          <a:body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3442BEA7-CAC5-4B44-BFE2-44C65C4F9360}"/>
              </a:ext>
            </a:extLst>
          </p:cNvPr>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26835465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solidFill>
                  <a:schemeClr val="bg1"/>
                </a:solidFill>
              </a:defRPr>
            </a:lvl1pPr>
          </a:lstStyle>
          <a:p>
            <a:r>
              <a:rPr lang="en-US" altLang="zh-CN"/>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en-US" dirty="0"/>
          </a:p>
        </p:txBody>
      </p:sp>
      <p:sp>
        <p:nvSpPr>
          <p:cNvPr id="7" name="Date Placeholder 6">
            <a:extLst>
              <a:ext uri="{FF2B5EF4-FFF2-40B4-BE49-F238E27FC236}">
                <a16:creationId xmlns:a16="http://schemas.microsoft.com/office/drawing/2014/main" id="{E20F2FC8-8EAE-4DCB-9BEF-B9E68CE2F83E}"/>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8" name="Footer Placeholder 7">
            <a:extLst>
              <a:ext uri="{FF2B5EF4-FFF2-40B4-BE49-F238E27FC236}">
                <a16:creationId xmlns:a16="http://schemas.microsoft.com/office/drawing/2014/main" id="{E5E2A029-954E-4293-90E4-9E49E7F5AD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9174A9-7070-4F9E-92AF-8617F8D4E7E1}"/>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12907228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ltLang="zh-CN"/>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en-US" dirty="0"/>
          </a:p>
        </p:txBody>
      </p:sp>
      <p:sp>
        <p:nvSpPr>
          <p:cNvPr id="4" name="Date Placeholder 3">
            <a:extLst>
              <a:ext uri="{FF2B5EF4-FFF2-40B4-BE49-F238E27FC236}">
                <a16:creationId xmlns:a16="http://schemas.microsoft.com/office/drawing/2014/main" id="{7C65A894-5F4D-41FA-9AF5-085E2AE1C86F}"/>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5" name="Footer Placeholder 4">
            <a:extLst>
              <a:ext uri="{FF2B5EF4-FFF2-40B4-BE49-F238E27FC236}">
                <a16:creationId xmlns:a16="http://schemas.microsoft.com/office/drawing/2014/main" id="{7CF14A07-AA32-47EB-B839-0B92964802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3A3A75-743E-48E5-BF17-D51891F0459E}"/>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33758990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altLang="zh-CN"/>
              <a:t>Click to edit Master title style</a:t>
            </a:r>
            <a:endParaRPr lang="en-US" dirty="0"/>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566A8C8D-DCAC-48E8-B44C-1856BA32B821}"/>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8" name="Footer Placeholder 7">
            <a:extLst>
              <a:ext uri="{FF2B5EF4-FFF2-40B4-BE49-F238E27FC236}">
                <a16:creationId xmlns:a16="http://schemas.microsoft.com/office/drawing/2014/main" id="{0D0ED1D6-4D09-4FB5-8D1F-13867A55A6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5AC2A6-B44A-4D71-809C-A2173B1009A6}"/>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25829637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2"/>
            <a:ext cx="10515600" cy="2852737"/>
          </a:xfrm>
        </p:spPr>
        <p:txBody>
          <a:bodyPr anchor="b"/>
          <a:lstStyle>
            <a:lvl1pPr>
              <a:defRPr sz="6000"/>
            </a:lvl1pPr>
          </a:lstStyle>
          <a:p>
            <a:r>
              <a:rPr lang="en-US" altLang="zh-CN"/>
              <a:t>Click to edit Master title style</a:t>
            </a:r>
            <a:endParaRPr lang="en-US" dirty="0"/>
          </a:p>
        </p:txBody>
      </p:sp>
      <p:sp>
        <p:nvSpPr>
          <p:cNvPr id="3" name="Text Placeholder 2"/>
          <p:cNvSpPr>
            <a:spLocks noGrp="1"/>
          </p:cNvSpPr>
          <p:nvPr>
            <p:ph type="body" idx="1"/>
          </p:nvPr>
        </p:nvSpPr>
        <p:spPr>
          <a:xfrm>
            <a:off x="831851" y="4589467"/>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06B83257-AC3A-41AF-A8B5-A27C8A4113A7}"/>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5" name="Footer Placeholder 4">
            <a:extLst>
              <a:ext uri="{FF2B5EF4-FFF2-40B4-BE49-F238E27FC236}">
                <a16:creationId xmlns:a16="http://schemas.microsoft.com/office/drawing/2014/main" id="{AD0F82D5-B86E-45CF-9FBF-19090919D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3F34E9-163F-46B3-A0E6-2CB14ECDAA1B}"/>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22393223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altLang="zh-CN"/>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Date Placeholder 4">
            <a:extLst>
              <a:ext uri="{FF2B5EF4-FFF2-40B4-BE49-F238E27FC236}">
                <a16:creationId xmlns:a16="http://schemas.microsoft.com/office/drawing/2014/main" id="{AB2EE734-5704-4E85-A3DF-31A03E3496BA}"/>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F6AE4103-BB27-44AD-911F-09DE02E434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5C0245-09B3-4832-8738-2CD52D2F4A33}"/>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368876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lvl1pPr>
              <a:defRPr sz="4000"/>
            </a:lvl1pPr>
          </a:lstStyle>
          <a:p>
            <a:r>
              <a:rPr lang="en-US" altLang="zh-CN"/>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6172202"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6172202"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A808F09A-8592-4BDE-ADDA-688B6580B167}"/>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8" name="Footer Placeholder 7">
            <a:extLst>
              <a:ext uri="{FF2B5EF4-FFF2-40B4-BE49-F238E27FC236}">
                <a16:creationId xmlns:a16="http://schemas.microsoft.com/office/drawing/2014/main" id="{26A52FDA-E238-4433-BB18-6FECA1683F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3B7A5C-5019-4856-842E-973AE681D56A}"/>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3925397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0FCA-6BEB-450B-8D71-DBD3FF329F59}"/>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2ADC2324-A4ED-4FC5-918E-A3442C9DA23D}"/>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7" name="Footer Placeholder 6">
            <a:extLst>
              <a:ext uri="{FF2B5EF4-FFF2-40B4-BE49-F238E27FC236}">
                <a16:creationId xmlns:a16="http://schemas.microsoft.com/office/drawing/2014/main" id="{B325BB10-F15D-4F22-B3CC-E61B4CC97173}"/>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85B2B533-CBDD-4A44-9E4B-28865F2B6989}"/>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1512309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122363"/>
            <a:ext cx="10363200" cy="2387600"/>
          </a:xfrm>
        </p:spPr>
        <p:txBody>
          <a:bodyPr anchor="b"/>
          <a:lstStyle>
            <a:lvl1pPr algn="ctr">
              <a:defRPr sz="6000"/>
            </a:lvl1pPr>
          </a:lstStyle>
          <a:p>
            <a:r>
              <a:rPr lang="en-US" altLang="zh-CN"/>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en-US" dirty="0"/>
          </a:p>
        </p:txBody>
      </p:sp>
      <p:sp>
        <p:nvSpPr>
          <p:cNvPr id="4" name="Date Placeholder 3">
            <a:extLst>
              <a:ext uri="{FF2B5EF4-FFF2-40B4-BE49-F238E27FC236}">
                <a16:creationId xmlns:a16="http://schemas.microsoft.com/office/drawing/2014/main" id="{7C65A894-5F4D-41FA-9AF5-085E2AE1C86F}"/>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5" name="Footer Placeholder 4">
            <a:extLst>
              <a:ext uri="{FF2B5EF4-FFF2-40B4-BE49-F238E27FC236}">
                <a16:creationId xmlns:a16="http://schemas.microsoft.com/office/drawing/2014/main" id="{7CF14A07-AA32-47EB-B839-0B92964802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3A3A75-743E-48E5-BF17-D51891F0459E}"/>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229192424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2C1507-D766-4753-9928-5139C79DBE4F}"/>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3" name="Footer Placeholder 2">
            <a:extLst>
              <a:ext uri="{FF2B5EF4-FFF2-40B4-BE49-F238E27FC236}">
                <a16:creationId xmlns:a16="http://schemas.microsoft.com/office/drawing/2014/main" id="{C275B5EA-808E-4A1C-9450-33374F7A19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46A3B2-DD1E-4AC6-97D5-35B860318988}"/>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54635832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en-US" dirty="0"/>
          </a:p>
        </p:txBody>
      </p:sp>
      <p:sp>
        <p:nvSpPr>
          <p:cNvPr id="3" name="Content Placeholder 2"/>
          <p:cNvSpPr>
            <a:spLocks noGrp="1"/>
          </p:cNvSpPr>
          <p:nvPr>
            <p:ph idx="1"/>
          </p:nvPr>
        </p:nvSpPr>
        <p:spPr>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8E55EB9A-FA89-481E-B03C-21809111217F}"/>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D08A67F7-B81F-448E-8FE3-7CE1FFC505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84D60-FB76-464A-A1B4-26E2455A8B16}"/>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5980098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en-US" dirty="0"/>
          </a:p>
        </p:txBody>
      </p:sp>
      <p:sp>
        <p:nvSpPr>
          <p:cNvPr id="3" name="Picture Placeholder 2"/>
          <p:cNvSpPr>
            <a:spLocks noGrp="1" noChangeAspect="1"/>
          </p:cNvSpPr>
          <p:nvPr>
            <p:ph type="pic" idx="1"/>
          </p:nvPr>
        </p:nvSpPr>
        <p:spPr>
          <a:xfrm>
            <a:off x="5183188" y="987429"/>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D57E036D-6CA9-4752-878A-96D1C1377EB9}"/>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F2F26CC8-6B90-4954-8A37-08261E5F0A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F6F86F-CE41-48A4-B0DC-E103A94F7A99}"/>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175418501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a:extLst>
              <a:ext uri="{FF2B5EF4-FFF2-40B4-BE49-F238E27FC236}">
                <a16:creationId xmlns:a16="http://schemas.microsoft.com/office/drawing/2014/main" id="{0565CA6E-6066-412E-AA71-2B40AEB5DD3B}"/>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5" name="Footer Placeholder 4">
            <a:extLst>
              <a:ext uri="{FF2B5EF4-FFF2-40B4-BE49-F238E27FC236}">
                <a16:creationId xmlns:a16="http://schemas.microsoft.com/office/drawing/2014/main" id="{08B8E847-C332-4DF5-8E47-D083F907F8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50E8A3-344B-40B9-B94C-0CD705527C03}"/>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137511131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2" y="365125"/>
            <a:ext cx="2628900" cy="5811838"/>
          </a:xfrm>
        </p:spPr>
        <p:txBody>
          <a:bodyPr vert="eaVert"/>
          <a:lstStyle>
            <a:lvl1pPr>
              <a:defRPr sz="4000"/>
            </a:lvl1pPr>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838202" y="365125"/>
            <a:ext cx="7734300"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Slide Number Placeholder 3">
            <a:extLst>
              <a:ext uri="{FF2B5EF4-FFF2-40B4-BE49-F238E27FC236}">
                <a16:creationId xmlns:a16="http://schemas.microsoft.com/office/drawing/2014/main" id="{E99C86AD-207A-49B3-8B85-C20B3E1D1420}"/>
              </a:ext>
            </a:extLst>
          </p:cNvPr>
          <p:cNvSpPr>
            <a:spLocks noGrp="1"/>
          </p:cNvSpPr>
          <p:nvPr>
            <p:ph type="sldNum" sz="quarter" idx="10"/>
          </p:nvPr>
        </p:nvSpPr>
        <p:spPr/>
        <p:txBody>
          <a:bodyPr/>
          <a:lstStyle/>
          <a:p>
            <a:fld id="{EAE85108-AB35-4433-8F19-4A27CCF14BF7}" type="slidenum">
              <a:rPr lang="en-US" smtClean="0"/>
              <a:t>‹#›</a:t>
            </a:fld>
            <a:endParaRPr lang="en-US"/>
          </a:p>
        </p:txBody>
      </p:sp>
      <p:sp>
        <p:nvSpPr>
          <p:cNvPr id="5" name="Date Placeholder 4">
            <a:extLst>
              <a:ext uri="{FF2B5EF4-FFF2-40B4-BE49-F238E27FC236}">
                <a16:creationId xmlns:a16="http://schemas.microsoft.com/office/drawing/2014/main" id="{42912352-2C1C-4D23-8513-989FBB4A2D9E}"/>
              </a:ext>
            </a:extLst>
          </p:cNvPr>
          <p:cNvSpPr>
            <a:spLocks noGrp="1"/>
          </p:cNvSpPr>
          <p:nvPr>
            <p:ph type="dt" sz="half" idx="11"/>
          </p:nvPr>
        </p:nvSpPr>
        <p:spPr/>
        <p:txBody>
          <a:body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3442BEA7-CAC5-4B44-BFE2-44C65C4F9360}"/>
              </a:ext>
            </a:extLst>
          </p:cNvPr>
          <p:cNvSpPr>
            <a:spLocks noGrp="1"/>
          </p:cNvSpPr>
          <p:nvPr>
            <p:ph type="ftr" sz="quarter" idx="12"/>
          </p:nvPr>
        </p:nvSpPr>
        <p:spPr/>
        <p:txBody>
          <a:bodyPr/>
          <a:lstStyle/>
          <a:p>
            <a:endParaRPr lang="en-US"/>
          </a:p>
        </p:txBody>
      </p:sp>
    </p:spTree>
    <p:extLst>
      <p:ext uri="{BB962C8B-B14F-4D97-AF65-F5344CB8AC3E}">
        <p14:creationId xmlns:p14="http://schemas.microsoft.com/office/powerpoint/2010/main" val="97206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altLang="zh-CN"/>
              <a:t>Click to edit Master title style</a:t>
            </a:r>
            <a:endParaRPr lang="en-US" dirty="0"/>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566A8C8D-DCAC-48E8-B44C-1856BA32B821}"/>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8" name="Footer Placeholder 7">
            <a:extLst>
              <a:ext uri="{FF2B5EF4-FFF2-40B4-BE49-F238E27FC236}">
                <a16:creationId xmlns:a16="http://schemas.microsoft.com/office/drawing/2014/main" id="{0D0ED1D6-4D09-4FB5-8D1F-13867A55A64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05AC2A6-B44A-4D71-809C-A2173B1009A6}"/>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2386601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2"/>
            <a:ext cx="10515600" cy="2852737"/>
          </a:xfrm>
        </p:spPr>
        <p:txBody>
          <a:bodyPr anchor="b"/>
          <a:lstStyle>
            <a:lvl1pPr>
              <a:defRPr sz="6000"/>
            </a:lvl1pPr>
          </a:lstStyle>
          <a:p>
            <a:r>
              <a:rPr lang="en-US" altLang="zh-CN"/>
              <a:t>Click to edit Master title style</a:t>
            </a:r>
            <a:endParaRPr lang="en-US" dirty="0"/>
          </a:p>
        </p:txBody>
      </p:sp>
      <p:sp>
        <p:nvSpPr>
          <p:cNvPr id="3" name="Text Placeholder 2"/>
          <p:cNvSpPr>
            <a:spLocks noGrp="1"/>
          </p:cNvSpPr>
          <p:nvPr>
            <p:ph type="body" idx="1"/>
          </p:nvPr>
        </p:nvSpPr>
        <p:spPr>
          <a:xfrm>
            <a:off x="831851" y="4589467"/>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a:t>Click to edit Master text styles</a:t>
            </a:r>
          </a:p>
        </p:txBody>
      </p:sp>
      <p:sp>
        <p:nvSpPr>
          <p:cNvPr id="4" name="Date Placeholder 3">
            <a:extLst>
              <a:ext uri="{FF2B5EF4-FFF2-40B4-BE49-F238E27FC236}">
                <a16:creationId xmlns:a16="http://schemas.microsoft.com/office/drawing/2014/main" id="{06B83257-AC3A-41AF-A8B5-A27C8A4113A7}"/>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5" name="Footer Placeholder 4">
            <a:extLst>
              <a:ext uri="{FF2B5EF4-FFF2-40B4-BE49-F238E27FC236}">
                <a16:creationId xmlns:a16="http://schemas.microsoft.com/office/drawing/2014/main" id="{AD0F82D5-B86E-45CF-9FBF-19090919D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3F34E9-163F-46B3-A0E6-2CB14ECDAA1B}"/>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3523757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000"/>
            </a:lvl1pPr>
          </a:lstStyle>
          <a:p>
            <a:r>
              <a:rPr lang="en-US" altLang="zh-CN"/>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Date Placeholder 4">
            <a:extLst>
              <a:ext uri="{FF2B5EF4-FFF2-40B4-BE49-F238E27FC236}">
                <a16:creationId xmlns:a16="http://schemas.microsoft.com/office/drawing/2014/main" id="{AB2EE734-5704-4E85-A3DF-31A03E3496BA}"/>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F6AE4103-BB27-44AD-911F-09DE02E434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5C0245-09B3-4832-8738-2CD52D2F4A33}"/>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3743755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lvl1pPr>
              <a:defRPr sz="4000"/>
            </a:lvl1pPr>
          </a:lstStyle>
          <a:p>
            <a:r>
              <a:rPr lang="en-US" altLang="zh-CN"/>
              <a:t>Click to edit Master title style</a:t>
            </a:r>
            <a:endParaRPr lang="en-US" dirty="0"/>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6172202"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6172202" y="2505075"/>
            <a:ext cx="5183188"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A808F09A-8592-4BDE-ADDA-688B6580B167}"/>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8" name="Footer Placeholder 7">
            <a:extLst>
              <a:ext uri="{FF2B5EF4-FFF2-40B4-BE49-F238E27FC236}">
                <a16:creationId xmlns:a16="http://schemas.microsoft.com/office/drawing/2014/main" id="{26A52FDA-E238-4433-BB18-6FECA1683F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3B7A5C-5019-4856-842E-973AE681D56A}"/>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41075496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10FCA-6BEB-450B-8D71-DBD3FF329F59}"/>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2ADC2324-A4ED-4FC5-918E-A3442C9DA23D}"/>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7" name="Footer Placeholder 6">
            <a:extLst>
              <a:ext uri="{FF2B5EF4-FFF2-40B4-BE49-F238E27FC236}">
                <a16:creationId xmlns:a16="http://schemas.microsoft.com/office/drawing/2014/main" id="{B325BB10-F15D-4F22-B3CC-E61B4CC97173}"/>
              </a:ext>
            </a:extLst>
          </p:cNvPr>
          <p:cNvSpPr>
            <a:spLocks noGrp="1"/>
          </p:cNvSpPr>
          <p:nvPr>
            <p:ph type="ftr" sz="quarter" idx="11"/>
          </p:nvPr>
        </p:nvSpPr>
        <p:spPr/>
        <p:txBody>
          <a:bodyPr/>
          <a:lstStyle/>
          <a:p>
            <a:endParaRPr lang="en-US"/>
          </a:p>
        </p:txBody>
      </p:sp>
      <p:sp>
        <p:nvSpPr>
          <p:cNvPr id="8" name="Slide Number Placeholder 7">
            <a:extLst>
              <a:ext uri="{FF2B5EF4-FFF2-40B4-BE49-F238E27FC236}">
                <a16:creationId xmlns:a16="http://schemas.microsoft.com/office/drawing/2014/main" id="{85B2B533-CBDD-4A44-9E4B-28865F2B6989}"/>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1135505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F2C1507-D766-4753-9928-5139C79DBE4F}"/>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3" name="Footer Placeholder 2">
            <a:extLst>
              <a:ext uri="{FF2B5EF4-FFF2-40B4-BE49-F238E27FC236}">
                <a16:creationId xmlns:a16="http://schemas.microsoft.com/office/drawing/2014/main" id="{C275B5EA-808E-4A1C-9450-33374F7A19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46A3B2-DD1E-4AC6-97D5-35B860318988}"/>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3828364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en-US" dirty="0"/>
          </a:p>
        </p:txBody>
      </p:sp>
      <p:sp>
        <p:nvSpPr>
          <p:cNvPr id="3" name="Content Placeholder 2"/>
          <p:cNvSpPr>
            <a:spLocks noGrp="1"/>
          </p:cNvSpPr>
          <p:nvPr>
            <p:ph idx="1"/>
          </p:nvPr>
        </p:nvSpPr>
        <p:spPr>
          <a:xfrm>
            <a:off x="5183188" y="987429"/>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5" name="Date Placeholder 4">
            <a:extLst>
              <a:ext uri="{FF2B5EF4-FFF2-40B4-BE49-F238E27FC236}">
                <a16:creationId xmlns:a16="http://schemas.microsoft.com/office/drawing/2014/main" id="{8E55EB9A-FA89-481E-B03C-21809111217F}"/>
              </a:ext>
            </a:extLst>
          </p:cNvPr>
          <p:cNvSpPr>
            <a:spLocks noGrp="1"/>
          </p:cNvSpPr>
          <p:nvPr>
            <p:ph type="dt" sz="half" idx="10"/>
          </p:nvPr>
        </p:nvSpPr>
        <p:spPr/>
        <p:txBody>
          <a:body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D08A67F7-B81F-448E-8FE3-7CE1FFC505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D84D60-FB76-464A-A1B4-26E2455A8B16}"/>
              </a:ext>
            </a:extLst>
          </p:cNvPr>
          <p:cNvSpPr>
            <a:spLocks noGrp="1"/>
          </p:cNvSpPr>
          <p:nvPr>
            <p:ph type="sldNum" sz="quarter" idx="12"/>
          </p:nvPr>
        </p:nvSpPr>
        <p:spPr/>
        <p:txBody>
          <a:bodyPr/>
          <a:lstStyle/>
          <a:p>
            <a:fld id="{EAE85108-AB35-4433-8F19-4A27CCF14BF7}" type="slidenum">
              <a:rPr lang="en-US" smtClean="0"/>
              <a:t>‹#›</a:t>
            </a:fld>
            <a:endParaRPr lang="en-US"/>
          </a:p>
        </p:txBody>
      </p:sp>
    </p:spTree>
    <p:extLst>
      <p:ext uri="{BB962C8B-B14F-4D97-AF65-F5344CB8AC3E}">
        <p14:creationId xmlns:p14="http://schemas.microsoft.com/office/powerpoint/2010/main" val="3262923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4.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ltLang="zh-CN"/>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Slide Number Placeholder 3">
            <a:extLst>
              <a:ext uri="{FF2B5EF4-FFF2-40B4-BE49-F238E27FC236}">
                <a16:creationId xmlns:a16="http://schemas.microsoft.com/office/drawing/2014/main" id="{E992CCC0-2233-4D49-B90B-9270579AA896}"/>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E85108-AB35-4433-8F19-4A27CCF14BF7}" type="slidenum">
              <a:rPr lang="en-US" smtClean="0"/>
              <a:t>‹#›</a:t>
            </a:fld>
            <a:endParaRPr lang="en-US"/>
          </a:p>
        </p:txBody>
      </p:sp>
      <p:sp>
        <p:nvSpPr>
          <p:cNvPr id="5" name="Date Placeholder 4">
            <a:extLst>
              <a:ext uri="{FF2B5EF4-FFF2-40B4-BE49-F238E27FC236}">
                <a16:creationId xmlns:a16="http://schemas.microsoft.com/office/drawing/2014/main" id="{B61BBD59-BBFC-42FB-92B6-E9A5A5F22456}"/>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E6FEF2E5-B203-4790-BCB1-4BA8A888BAEF}"/>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pic>
        <p:nvPicPr>
          <p:cNvPr id="7" name="Picture 6" descr="Shape&#10;&#10;Description automatically generated">
            <a:extLst>
              <a:ext uri="{FF2B5EF4-FFF2-40B4-BE49-F238E27FC236}">
                <a16:creationId xmlns:a16="http://schemas.microsoft.com/office/drawing/2014/main" id="{792F48B6-8499-4E18-9E3F-822649723296}"/>
              </a:ext>
            </a:extLst>
          </p:cNvPr>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11507407" y="6052758"/>
            <a:ext cx="607186" cy="607186"/>
          </a:xfrm>
          <a:prstGeom prst="rect">
            <a:avLst/>
          </a:prstGeom>
        </p:spPr>
      </p:pic>
    </p:spTree>
    <p:extLst>
      <p:ext uri="{BB962C8B-B14F-4D97-AF65-F5344CB8AC3E}">
        <p14:creationId xmlns:p14="http://schemas.microsoft.com/office/powerpoint/2010/main" val="1715341135"/>
      </p:ext>
    </p:extLst>
  </p:cSld>
  <p:clrMap bg1="lt1" tx1="dk1" bg2="lt2" tx2="dk2" accent1="accent1" accent2="accent2" accent3="accent3" accent4="accent4" accent5="accent5" accent6="accent6" hlink="hlink" folHlink="folHlink"/>
  <p:sldLayoutIdLst>
    <p:sldLayoutId id="2147483661" r:id="rId1"/>
    <p:sldLayoutId id="2147483678" r:id="rId2"/>
    <p:sldLayoutId id="2147483662" r:id="rId3"/>
    <p:sldLayoutId id="2147483663" r:id="rId4"/>
    <p:sldLayoutId id="2147483664" r:id="rId5"/>
    <p:sldLayoutId id="2147483665" r:id="rId6"/>
    <p:sldLayoutId id="2147483677" r:id="rId7"/>
    <p:sldLayoutId id="2147483667" r:id="rId8"/>
    <p:sldLayoutId id="2147483668" r:id="rId9"/>
    <p:sldLayoutId id="2147483669" r:id="rId10"/>
    <p:sldLayoutId id="2147483670" r:id="rId11"/>
    <p:sldLayoutId id="2147483671" r:id="rId12"/>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altLang="zh-CN"/>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Slide Number Placeholder 3">
            <a:extLst>
              <a:ext uri="{FF2B5EF4-FFF2-40B4-BE49-F238E27FC236}">
                <a16:creationId xmlns:a16="http://schemas.microsoft.com/office/drawing/2014/main" id="{E992CCC0-2233-4D49-B90B-9270579AA896}"/>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AE85108-AB35-4433-8F19-4A27CCF14BF7}" type="slidenum">
              <a:rPr lang="en-US" smtClean="0"/>
              <a:t>‹#›</a:t>
            </a:fld>
            <a:endParaRPr lang="en-US"/>
          </a:p>
        </p:txBody>
      </p:sp>
      <p:sp>
        <p:nvSpPr>
          <p:cNvPr id="5" name="Date Placeholder 4">
            <a:extLst>
              <a:ext uri="{FF2B5EF4-FFF2-40B4-BE49-F238E27FC236}">
                <a16:creationId xmlns:a16="http://schemas.microsoft.com/office/drawing/2014/main" id="{B61BBD59-BBFC-42FB-92B6-E9A5A5F22456}"/>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627584-2750-4CC4-AADF-B0C45732AAAC}" type="datetimeFigureOut">
              <a:rPr lang="en-US" smtClean="0"/>
              <a:t>1/5/2021</a:t>
            </a:fld>
            <a:endParaRPr lang="en-US"/>
          </a:p>
        </p:txBody>
      </p:sp>
      <p:sp>
        <p:nvSpPr>
          <p:cNvPr id="6" name="Footer Placeholder 5">
            <a:extLst>
              <a:ext uri="{FF2B5EF4-FFF2-40B4-BE49-F238E27FC236}">
                <a16:creationId xmlns:a16="http://schemas.microsoft.com/office/drawing/2014/main" id="{E6FEF2E5-B203-4790-BCB1-4BA8A888BAEF}"/>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1050735226"/>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mockupmark.com/create/free" TargetMode="Externa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Layout" Target="../diagrams/layout1.xml"/><Relationship Id="rId7" Type="http://schemas.openxmlformats.org/officeDocument/2006/relationships/image" Target="../media/image2.png"/><Relationship Id="rId12" Type="http://schemas.openxmlformats.org/officeDocument/2006/relationships/image" Target="../media/image18.pn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11" Type="http://schemas.openxmlformats.org/officeDocument/2006/relationships/image" Target="../media/image17.jpeg"/><Relationship Id="rId5" Type="http://schemas.openxmlformats.org/officeDocument/2006/relationships/diagramColors" Target="../diagrams/colors1.xml"/><Relationship Id="rId10" Type="http://schemas.microsoft.com/office/2007/relationships/hdphoto" Target="../media/hdphoto2.wdp"/><Relationship Id="rId4" Type="http://schemas.openxmlformats.org/officeDocument/2006/relationships/diagramQuickStyle" Target="../diagrams/quickStyle1.xml"/><Relationship Id="rId9"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github.com/SOICTInnovationClub/SINNOProjectTemplate" TargetMode="Externa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hyperlink" Target="https://husteduvn-my.sharepoint.com/:f:/g/personal/tien_nguyenduc_hust_edu_vn/EvHALeavlY9JmrmPgcYZay0BfMfgjjh8OQKRHUktVZkrmw?e=xHNSLT" TargetMode="Externa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BAC88B6-9308-4C6A-9BC2-39F29E6BAB61}"/>
              </a:ext>
            </a:extLst>
          </p:cNvPr>
          <p:cNvSpPr/>
          <p:nvPr/>
        </p:nvSpPr>
        <p:spPr>
          <a:xfrm>
            <a:off x="161924" y="1981200"/>
            <a:ext cx="4524375" cy="28779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5DC4CDE1-34A2-4DED-93CA-CB9A68FA93F9}"/>
              </a:ext>
            </a:extLst>
          </p:cNvPr>
          <p:cNvSpPr>
            <a:spLocks noGrp="1"/>
          </p:cNvSpPr>
          <p:nvPr>
            <p:ph type="ctrTitle"/>
          </p:nvPr>
        </p:nvSpPr>
        <p:spPr>
          <a:xfrm>
            <a:off x="4483053" y="2575046"/>
            <a:ext cx="6981371" cy="1304694"/>
          </a:xfrm>
        </p:spPr>
        <p:txBody>
          <a:bodyPr>
            <a:normAutofit/>
          </a:bodyPr>
          <a:lstStyle/>
          <a:p>
            <a:r>
              <a:rPr lang="en-US" sz="8800" b="1">
                <a:effectLst>
                  <a:glow rad="228600">
                    <a:schemeClr val="accent3">
                      <a:satMod val="175000"/>
                      <a:alpha val="40000"/>
                    </a:schemeClr>
                  </a:glow>
                </a:effectLst>
                <a:latin typeface="Arial Nova" panose="020B0504020202020204" pitchFamily="34" charset="0"/>
              </a:rPr>
              <a:t>SINNO</a:t>
            </a:r>
          </a:p>
        </p:txBody>
      </p:sp>
      <p:sp>
        <p:nvSpPr>
          <p:cNvPr id="5" name="Subtitle 4">
            <a:extLst>
              <a:ext uri="{FF2B5EF4-FFF2-40B4-BE49-F238E27FC236}">
                <a16:creationId xmlns:a16="http://schemas.microsoft.com/office/drawing/2014/main" id="{55890839-6CEC-4B04-9DB1-B34CDC2E59F4}"/>
              </a:ext>
            </a:extLst>
          </p:cNvPr>
          <p:cNvSpPr>
            <a:spLocks noGrp="1"/>
          </p:cNvSpPr>
          <p:nvPr>
            <p:ph type="subTitle" idx="1"/>
          </p:nvPr>
        </p:nvSpPr>
        <p:spPr>
          <a:xfrm>
            <a:off x="5092653" y="3790724"/>
            <a:ext cx="6160033" cy="936508"/>
          </a:xfrm>
        </p:spPr>
        <p:txBody>
          <a:bodyPr>
            <a:normAutofit/>
          </a:bodyPr>
          <a:lstStyle/>
          <a:p>
            <a:r>
              <a:rPr lang="en-US"/>
              <a:t>Đề xuất phương hướng tổ chức</a:t>
            </a:r>
          </a:p>
          <a:p>
            <a:r>
              <a:rPr lang="en-US"/>
              <a:t>24/12/2020</a:t>
            </a:r>
          </a:p>
        </p:txBody>
      </p:sp>
      <p:sp>
        <p:nvSpPr>
          <p:cNvPr id="6" name="TextBox 5">
            <a:extLst>
              <a:ext uri="{FF2B5EF4-FFF2-40B4-BE49-F238E27FC236}">
                <a16:creationId xmlns:a16="http://schemas.microsoft.com/office/drawing/2014/main" id="{9C1167E7-A50E-43A2-A7AB-4F769CB60502}"/>
              </a:ext>
            </a:extLst>
          </p:cNvPr>
          <p:cNvSpPr txBox="1"/>
          <p:nvPr/>
        </p:nvSpPr>
        <p:spPr>
          <a:xfrm>
            <a:off x="914400" y="5876021"/>
            <a:ext cx="6094140" cy="307777"/>
          </a:xfrm>
          <a:prstGeom prst="rect">
            <a:avLst/>
          </a:prstGeom>
          <a:noFill/>
        </p:spPr>
        <p:txBody>
          <a:bodyPr wrap="square">
            <a:spAutoFit/>
          </a:bodyPr>
          <a:lstStyle/>
          <a:p>
            <a:r>
              <a:rPr lang="en-US" sz="1400" i="1">
                <a:solidFill>
                  <a:schemeClr val="bg1"/>
                </a:solidFill>
              </a:rPr>
              <a:t>Người đề xuất: Nguyễn Đức Tiến</a:t>
            </a:r>
          </a:p>
        </p:txBody>
      </p:sp>
      <p:pic>
        <p:nvPicPr>
          <p:cNvPr id="8" name="Picture 7" descr="A picture containing chart&#10;&#10;Description automatically generated">
            <a:extLst>
              <a:ext uri="{FF2B5EF4-FFF2-40B4-BE49-F238E27FC236}">
                <a16:creationId xmlns:a16="http://schemas.microsoft.com/office/drawing/2014/main" id="{67081AA7-2995-4437-91CC-5CEB47C7D04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8167" b="86250" l="8750" r="80500">
                        <a14:foregroundMark x1="80583" y1="63833" x2="80583" y2="63833"/>
                        <a14:foregroundMark x1="77417" y1="72500" x2="77417" y2="72500"/>
                        <a14:foregroundMark x1="77583" y1="70583" x2="77583" y2="70583"/>
                        <a14:foregroundMark x1="71833" y1="82250" x2="71833" y2="82250"/>
                        <a14:foregroundMark x1="41083" y1="83417" x2="41083" y2="83417"/>
                        <a14:foregroundMark x1="38167" y1="82583" x2="38167" y2="82583"/>
                        <a14:foregroundMark x1="39917" y1="85500" x2="39917" y2="85500"/>
                        <a14:foregroundMark x1="40250" y1="86250" x2="40250" y2="86250"/>
                        <a14:backgroundMark x1="65917" y1="47417" x2="65917" y2="47417"/>
                        <a14:backgroundMark x1="45417" y1="48000" x2="45417" y2="48000"/>
                        <a14:backgroundMark x1="47167" y1="47833" x2="47167" y2="47833"/>
                        <a14:backgroundMark x1="95667" y1="41333" x2="95667" y2="41333"/>
                      </a14:backgroundRemoval>
                    </a14:imgEffect>
                  </a14:imgLayer>
                </a14:imgProps>
              </a:ext>
              <a:ext uri="{28A0092B-C50C-407E-A947-70E740481C1C}">
                <a14:useLocalDpi xmlns:a14="http://schemas.microsoft.com/office/drawing/2010/main" val="0"/>
              </a:ext>
            </a:extLst>
          </a:blip>
          <a:srcRect l="24579" t="21564" r="30157" b="10922"/>
          <a:stretch/>
        </p:blipFill>
        <p:spPr>
          <a:xfrm>
            <a:off x="161924" y="2346368"/>
            <a:ext cx="4524375" cy="3196797"/>
          </a:xfrm>
          <a:prstGeom prst="rect">
            <a:avLst/>
          </a:prstGeom>
        </p:spPr>
      </p:pic>
      <p:pic>
        <p:nvPicPr>
          <p:cNvPr id="9" name="Picture 8" descr="Shape&#10;&#10;Description automatically generated">
            <a:extLst>
              <a:ext uri="{FF2B5EF4-FFF2-40B4-BE49-F238E27FC236}">
                <a16:creationId xmlns:a16="http://schemas.microsoft.com/office/drawing/2014/main" id="{7169DDA5-7009-4F7A-B3FF-2507026646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68504" y="3622848"/>
            <a:ext cx="1049138" cy="1049138"/>
          </a:xfrm>
          <a:prstGeom prst="rect">
            <a:avLst/>
          </a:prstGeom>
        </p:spPr>
      </p:pic>
      <p:pic>
        <p:nvPicPr>
          <p:cNvPr id="11" name="Picture 10" descr="Shape&#10;&#10;Description automatically generated">
            <a:extLst>
              <a:ext uri="{FF2B5EF4-FFF2-40B4-BE49-F238E27FC236}">
                <a16:creationId xmlns:a16="http://schemas.microsoft.com/office/drawing/2014/main" id="{EB9A9527-DEE9-4E26-AAD1-C3054F8D500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6704" y="3186281"/>
            <a:ext cx="914400" cy="914400"/>
          </a:xfrm>
          <a:prstGeom prst="rect">
            <a:avLst/>
          </a:prstGeom>
        </p:spPr>
      </p:pic>
      <p:pic>
        <p:nvPicPr>
          <p:cNvPr id="12" name="Picture 11" descr="Shape&#10;&#10;Description automatically generated">
            <a:extLst>
              <a:ext uri="{FF2B5EF4-FFF2-40B4-BE49-F238E27FC236}">
                <a16:creationId xmlns:a16="http://schemas.microsoft.com/office/drawing/2014/main" id="{4135D99C-A638-4634-A6B0-D29CE2E2FB3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99566" y="3269288"/>
            <a:ext cx="914400" cy="914400"/>
          </a:xfrm>
          <a:prstGeom prst="rect">
            <a:avLst/>
          </a:prstGeom>
        </p:spPr>
      </p:pic>
      <p:pic>
        <p:nvPicPr>
          <p:cNvPr id="13" name="Picture 12" descr="Shape&#10;&#10;Description automatically generated">
            <a:extLst>
              <a:ext uri="{FF2B5EF4-FFF2-40B4-BE49-F238E27FC236}">
                <a16:creationId xmlns:a16="http://schemas.microsoft.com/office/drawing/2014/main" id="{D7214D79-1D31-42F4-80DA-FF2AA576F1C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03656" y="4266694"/>
            <a:ext cx="914400" cy="914400"/>
          </a:xfrm>
          <a:prstGeom prst="rect">
            <a:avLst/>
          </a:prstGeom>
        </p:spPr>
      </p:pic>
      <p:pic>
        <p:nvPicPr>
          <p:cNvPr id="14" name="Picture 13" descr="Shape&#10;&#10;Description automatically generated">
            <a:extLst>
              <a:ext uri="{FF2B5EF4-FFF2-40B4-BE49-F238E27FC236}">
                <a16:creationId xmlns:a16="http://schemas.microsoft.com/office/drawing/2014/main" id="{B1A62C54-8A3F-4150-B423-B1A0AEA4C9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8115" y="3944767"/>
            <a:ext cx="914400" cy="914400"/>
          </a:xfrm>
          <a:prstGeom prst="rect">
            <a:avLst/>
          </a:prstGeom>
        </p:spPr>
      </p:pic>
      <p:sp>
        <p:nvSpPr>
          <p:cNvPr id="15" name="TextBox 14">
            <a:extLst>
              <a:ext uri="{FF2B5EF4-FFF2-40B4-BE49-F238E27FC236}">
                <a16:creationId xmlns:a16="http://schemas.microsoft.com/office/drawing/2014/main" id="{5E0DA4D4-70DD-4C04-9531-6F145B65788B}"/>
              </a:ext>
            </a:extLst>
          </p:cNvPr>
          <p:cNvSpPr txBox="1"/>
          <p:nvPr/>
        </p:nvSpPr>
        <p:spPr>
          <a:xfrm>
            <a:off x="212455" y="2043276"/>
            <a:ext cx="3899529" cy="1200329"/>
          </a:xfrm>
          <a:prstGeom prst="rect">
            <a:avLst/>
          </a:prstGeom>
          <a:noFill/>
        </p:spPr>
        <p:txBody>
          <a:bodyPr wrap="none" rtlCol="0">
            <a:spAutoFit/>
          </a:bodyPr>
          <a:lstStyle/>
          <a:p>
            <a:r>
              <a:rPr lang="en-US" b="1">
                <a:solidFill>
                  <a:srgbClr val="0070C0"/>
                </a:solidFill>
              </a:rPr>
              <a:t>from</a:t>
            </a:r>
            <a:r>
              <a:rPr lang="en-US"/>
              <a:t> university </a:t>
            </a:r>
            <a:r>
              <a:rPr lang="en-US" b="1">
                <a:solidFill>
                  <a:srgbClr val="0070C0"/>
                </a:solidFill>
              </a:rPr>
              <a:t>import</a:t>
            </a:r>
            <a:r>
              <a:rPr lang="en-US"/>
              <a:t> HUST</a:t>
            </a:r>
          </a:p>
          <a:p>
            <a:r>
              <a:rPr lang="en-US" b="1">
                <a:solidFill>
                  <a:srgbClr val="0070C0"/>
                </a:solidFill>
              </a:rPr>
              <a:t>from</a:t>
            </a:r>
            <a:r>
              <a:rPr lang="en-US"/>
              <a:t> school </a:t>
            </a:r>
            <a:r>
              <a:rPr lang="en-US" b="1">
                <a:solidFill>
                  <a:srgbClr val="0070C0"/>
                </a:solidFill>
              </a:rPr>
              <a:t>import</a:t>
            </a:r>
            <a:r>
              <a:rPr lang="en-US"/>
              <a:t> SOICT</a:t>
            </a:r>
          </a:p>
          <a:p>
            <a:r>
              <a:rPr lang="en-US">
                <a:solidFill>
                  <a:srgbClr val="0070C0"/>
                </a:solidFill>
              </a:rPr>
              <a:t>print</a:t>
            </a:r>
            <a:r>
              <a:rPr lang="en-US"/>
              <a:t>(“</a:t>
            </a:r>
            <a:r>
              <a:rPr lang="en-US">
                <a:solidFill>
                  <a:srgbClr val="00B050"/>
                </a:solidFill>
              </a:rPr>
              <a:t>Hello world!</a:t>
            </a:r>
            <a:r>
              <a:rPr lang="en-US"/>
              <a:t>”)</a:t>
            </a:r>
          </a:p>
          <a:p>
            <a:r>
              <a:rPr lang="en-US">
                <a:solidFill>
                  <a:srgbClr val="0070C0"/>
                </a:solidFill>
              </a:rPr>
              <a:t>print</a:t>
            </a:r>
            <a:r>
              <a:rPr lang="en-US"/>
              <a:t>(“</a:t>
            </a:r>
            <a:r>
              <a:rPr lang="en-US">
                <a:solidFill>
                  <a:srgbClr val="00B050"/>
                </a:solidFill>
              </a:rPr>
              <a:t>We are users from </a:t>
            </a:r>
            <a:r>
              <a:rPr lang="en-US" b="1" kern="1400">
                <a:solidFill>
                  <a:srgbClr val="00649D"/>
                </a:solidFill>
                <a:latin typeface="Calibri" panose="020F0502020204030204" pitchFamily="34" charset="0"/>
              </a:rPr>
              <a:t>S</a:t>
            </a:r>
            <a:r>
              <a:rPr lang="en-US" b="1" kern="1400">
                <a:solidFill>
                  <a:srgbClr val="EC8348"/>
                </a:solidFill>
                <a:latin typeface="Calibri" panose="020F0502020204030204" pitchFamily="34" charset="0"/>
              </a:rPr>
              <a:t>I</a:t>
            </a:r>
            <a:r>
              <a:rPr lang="en-US" sz="1800" b="1" kern="1400">
                <a:solidFill>
                  <a:srgbClr val="EB9492"/>
                </a:solidFill>
                <a:effectLst/>
                <a:latin typeface="Calibri" panose="020F0502020204030204" pitchFamily="34" charset="0"/>
                <a:ea typeface="Times New Roman" panose="02020603050405020304" pitchFamily="18" charset="0"/>
              </a:rPr>
              <a:t>N</a:t>
            </a:r>
            <a:r>
              <a:rPr lang="en-US" b="1" kern="1400">
                <a:solidFill>
                  <a:srgbClr val="AA5F9A"/>
                </a:solidFill>
                <a:latin typeface="Calibri" panose="020F0502020204030204" pitchFamily="34" charset="0"/>
              </a:rPr>
              <a:t>N</a:t>
            </a:r>
            <a:r>
              <a:rPr lang="en-US" b="1" kern="1400">
                <a:solidFill>
                  <a:srgbClr val="BF1E2E"/>
                </a:solidFill>
                <a:latin typeface="Calibri" panose="020F0502020204030204" pitchFamily="34" charset="0"/>
              </a:rPr>
              <a:t>O</a:t>
            </a:r>
            <a:r>
              <a:rPr lang="en-US" sz="1800" b="1" kern="1400">
                <a:solidFill>
                  <a:srgbClr val="00649D"/>
                </a:solidFill>
                <a:effectLst/>
                <a:latin typeface="Calibri" panose="020F0502020204030204" pitchFamily="34" charset="0"/>
                <a:ea typeface="Times New Roman" panose="02020603050405020304" pitchFamily="18" charset="0"/>
              </a:rPr>
              <a:t> </a:t>
            </a:r>
            <a:r>
              <a:rPr lang="en-US">
                <a:solidFill>
                  <a:srgbClr val="00B050"/>
                </a:solidFill>
              </a:rPr>
              <a:t>Club</a:t>
            </a:r>
            <a:r>
              <a:rPr lang="en-US"/>
              <a:t>”)</a:t>
            </a:r>
          </a:p>
        </p:txBody>
      </p:sp>
    </p:spTree>
    <p:extLst>
      <p:ext uri="{BB962C8B-B14F-4D97-AF65-F5344CB8AC3E}">
        <p14:creationId xmlns:p14="http://schemas.microsoft.com/office/powerpoint/2010/main" val="3794893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65F73-4920-46D4-8B15-5CBB6AFAE25D}"/>
              </a:ext>
            </a:extLst>
          </p:cNvPr>
          <p:cNvSpPr>
            <a:spLocks noGrp="1"/>
          </p:cNvSpPr>
          <p:nvPr>
            <p:ph type="title"/>
          </p:nvPr>
        </p:nvSpPr>
        <p:spPr/>
        <p:txBody>
          <a:bodyPr/>
          <a:lstStyle/>
          <a:p>
            <a:r>
              <a:rPr lang="en-US"/>
              <a:t>Dấu ấn thương hiệu</a:t>
            </a:r>
          </a:p>
        </p:txBody>
      </p:sp>
      <p:sp>
        <p:nvSpPr>
          <p:cNvPr id="3" name="Content Placeholder 2">
            <a:extLst>
              <a:ext uri="{FF2B5EF4-FFF2-40B4-BE49-F238E27FC236}">
                <a16:creationId xmlns:a16="http://schemas.microsoft.com/office/drawing/2014/main" id="{A4D5D528-D82C-4AD1-8257-D20C120F7157}"/>
              </a:ext>
            </a:extLst>
          </p:cNvPr>
          <p:cNvSpPr>
            <a:spLocks noGrp="1"/>
          </p:cNvSpPr>
          <p:nvPr>
            <p:ph idx="1"/>
          </p:nvPr>
        </p:nvSpPr>
        <p:spPr/>
        <p:txBody>
          <a:bodyPr/>
          <a:lstStyle/>
          <a:p>
            <a:r>
              <a:rPr lang="en-US"/>
              <a:t>Thiết kế Signature cho email</a:t>
            </a:r>
          </a:p>
          <a:p>
            <a:r>
              <a:rPr lang="en-US"/>
              <a:t>Thiết kế các búa chụp ảnh selfie với</a:t>
            </a:r>
          </a:p>
          <a:p>
            <a:pPr lvl="1"/>
            <a:r>
              <a:rPr lang="en-US"/>
              <a:t>Tên của mỗi ban</a:t>
            </a:r>
          </a:p>
          <a:p>
            <a:pPr lvl="1"/>
            <a:r>
              <a:rPr lang="en-US"/>
              <a:t>Tên CLUB</a:t>
            </a:r>
          </a:p>
          <a:p>
            <a:r>
              <a:rPr lang="en-US"/>
              <a:t>Gợi ý: sử dụng mockup để tạo áo</a:t>
            </a:r>
          </a:p>
          <a:p>
            <a:pPr lvl="1"/>
            <a:r>
              <a:rPr lang="en-US">
                <a:hlinkClick r:id="rId2"/>
              </a:rPr>
              <a:t>https://mockupmark.com/create/free</a:t>
            </a:r>
            <a:endParaRPr lang="en-US"/>
          </a:p>
          <a:p>
            <a:pPr lvl="1"/>
            <a:endParaRPr lang="en-US"/>
          </a:p>
          <a:p>
            <a:endParaRPr lang="en-US"/>
          </a:p>
        </p:txBody>
      </p:sp>
      <p:pic>
        <p:nvPicPr>
          <p:cNvPr id="5" name="Picture 4">
            <a:extLst>
              <a:ext uri="{FF2B5EF4-FFF2-40B4-BE49-F238E27FC236}">
                <a16:creationId xmlns:a16="http://schemas.microsoft.com/office/drawing/2014/main" id="{2BA58719-EB05-4E4D-A997-1C2D4E7EBD9D}"/>
              </a:ext>
            </a:extLst>
          </p:cNvPr>
          <p:cNvPicPr>
            <a:picLocks noChangeAspect="1"/>
          </p:cNvPicPr>
          <p:nvPr/>
        </p:nvPicPr>
        <p:blipFill>
          <a:blip r:embed="rId3"/>
          <a:stretch>
            <a:fillRect/>
          </a:stretch>
        </p:blipFill>
        <p:spPr>
          <a:xfrm>
            <a:off x="7777163" y="575079"/>
            <a:ext cx="1832254" cy="2845590"/>
          </a:xfrm>
          <a:prstGeom prst="rect">
            <a:avLst/>
          </a:prstGeom>
        </p:spPr>
      </p:pic>
      <p:pic>
        <p:nvPicPr>
          <p:cNvPr id="7" name="Picture 6">
            <a:extLst>
              <a:ext uri="{FF2B5EF4-FFF2-40B4-BE49-F238E27FC236}">
                <a16:creationId xmlns:a16="http://schemas.microsoft.com/office/drawing/2014/main" id="{40B4A994-DD64-491E-BADE-AF9172EE72A9}"/>
              </a:ext>
            </a:extLst>
          </p:cNvPr>
          <p:cNvPicPr>
            <a:picLocks noChangeAspect="1"/>
          </p:cNvPicPr>
          <p:nvPr/>
        </p:nvPicPr>
        <p:blipFill>
          <a:blip r:embed="rId4"/>
          <a:stretch>
            <a:fillRect/>
          </a:stretch>
        </p:blipFill>
        <p:spPr>
          <a:xfrm>
            <a:off x="7777164" y="3546087"/>
            <a:ext cx="1832254" cy="2275276"/>
          </a:xfrm>
          <a:prstGeom prst="rect">
            <a:avLst/>
          </a:prstGeom>
        </p:spPr>
      </p:pic>
      <p:pic>
        <p:nvPicPr>
          <p:cNvPr id="9" name="Picture 8">
            <a:extLst>
              <a:ext uri="{FF2B5EF4-FFF2-40B4-BE49-F238E27FC236}">
                <a16:creationId xmlns:a16="http://schemas.microsoft.com/office/drawing/2014/main" id="{7696A54F-720C-4C57-88A3-3D2CAB05E7FD}"/>
              </a:ext>
            </a:extLst>
          </p:cNvPr>
          <p:cNvPicPr>
            <a:picLocks noChangeAspect="1"/>
          </p:cNvPicPr>
          <p:nvPr/>
        </p:nvPicPr>
        <p:blipFill rotWithShape="1">
          <a:blip r:embed="rId5"/>
          <a:srcRect b="9040"/>
          <a:stretch/>
        </p:blipFill>
        <p:spPr>
          <a:xfrm>
            <a:off x="9698316" y="575079"/>
            <a:ext cx="1777187" cy="2845590"/>
          </a:xfrm>
          <a:prstGeom prst="rect">
            <a:avLst/>
          </a:prstGeom>
        </p:spPr>
      </p:pic>
      <p:pic>
        <p:nvPicPr>
          <p:cNvPr id="11" name="Picture 10">
            <a:extLst>
              <a:ext uri="{FF2B5EF4-FFF2-40B4-BE49-F238E27FC236}">
                <a16:creationId xmlns:a16="http://schemas.microsoft.com/office/drawing/2014/main" id="{EEF24A23-4A77-4294-AC6D-308C008769AA}"/>
              </a:ext>
            </a:extLst>
          </p:cNvPr>
          <p:cNvPicPr>
            <a:picLocks noChangeAspect="1"/>
          </p:cNvPicPr>
          <p:nvPr/>
        </p:nvPicPr>
        <p:blipFill rotWithShape="1">
          <a:blip r:embed="rId6"/>
          <a:srcRect b="1014"/>
          <a:stretch/>
        </p:blipFill>
        <p:spPr>
          <a:xfrm>
            <a:off x="9698316" y="3546087"/>
            <a:ext cx="1777187" cy="2275276"/>
          </a:xfrm>
          <a:prstGeom prst="rect">
            <a:avLst/>
          </a:prstGeom>
        </p:spPr>
      </p:pic>
    </p:spTree>
    <p:extLst>
      <p:ext uri="{BB962C8B-B14F-4D97-AF65-F5344CB8AC3E}">
        <p14:creationId xmlns:p14="http://schemas.microsoft.com/office/powerpoint/2010/main" val="2889849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65F73-4920-46D4-8B15-5CBB6AFAE25D}"/>
              </a:ext>
            </a:extLst>
          </p:cNvPr>
          <p:cNvSpPr>
            <a:spLocks noGrp="1"/>
          </p:cNvSpPr>
          <p:nvPr>
            <p:ph type="title"/>
          </p:nvPr>
        </p:nvSpPr>
        <p:spPr/>
        <p:txBody>
          <a:bodyPr/>
          <a:lstStyle/>
          <a:p>
            <a:r>
              <a:rPr lang="en-US"/>
              <a:t>Áo đồng phục</a:t>
            </a:r>
          </a:p>
        </p:txBody>
      </p:sp>
      <p:sp>
        <p:nvSpPr>
          <p:cNvPr id="3" name="Content Placeholder 2">
            <a:extLst>
              <a:ext uri="{FF2B5EF4-FFF2-40B4-BE49-F238E27FC236}">
                <a16:creationId xmlns:a16="http://schemas.microsoft.com/office/drawing/2014/main" id="{A4D5D528-D82C-4AD1-8257-D20C120F7157}"/>
              </a:ext>
            </a:extLst>
          </p:cNvPr>
          <p:cNvSpPr>
            <a:spLocks noGrp="1"/>
          </p:cNvSpPr>
          <p:nvPr>
            <p:ph idx="1"/>
          </p:nvPr>
        </p:nvSpPr>
        <p:spPr>
          <a:xfrm>
            <a:off x="838200" y="1825625"/>
            <a:ext cx="10515600" cy="449537"/>
          </a:xfrm>
        </p:spPr>
        <p:txBody>
          <a:bodyPr>
            <a:normAutofit lnSpcReduction="10000"/>
          </a:bodyPr>
          <a:lstStyle/>
          <a:p>
            <a:r>
              <a:rPr lang="en-US"/>
              <a:t>Buổi trao áo cần làm nghiêm túc và trân trọng </a:t>
            </a:r>
            <a:r>
              <a:rPr lang="en-US">
                <a:sym typeface="Wingdings" panose="05000000000000000000" pitchFamily="2" charset="2"/>
              </a:rPr>
              <a:t> tự hào</a:t>
            </a:r>
            <a:endParaRPr lang="en-US"/>
          </a:p>
          <a:p>
            <a:endParaRPr lang="en-US"/>
          </a:p>
        </p:txBody>
      </p:sp>
      <p:graphicFrame>
        <p:nvGraphicFramePr>
          <p:cNvPr id="4" name="Diagram 3">
            <a:extLst>
              <a:ext uri="{FF2B5EF4-FFF2-40B4-BE49-F238E27FC236}">
                <a16:creationId xmlns:a16="http://schemas.microsoft.com/office/drawing/2014/main" id="{8939ECD8-8BCA-4CFC-B649-B347792D7984}"/>
              </a:ext>
            </a:extLst>
          </p:cNvPr>
          <p:cNvGraphicFramePr/>
          <p:nvPr>
            <p:extLst>
              <p:ext uri="{D42A27DB-BD31-4B8C-83A1-F6EECF244321}">
                <p14:modId xmlns:p14="http://schemas.microsoft.com/office/powerpoint/2010/main" val="2834909920"/>
              </p:ext>
            </p:extLst>
          </p:nvPr>
        </p:nvGraphicFramePr>
        <p:xfrm>
          <a:off x="838200" y="2275162"/>
          <a:ext cx="10515600" cy="16793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descr="Shape&#10;&#10;Description automatically generated">
            <a:extLst>
              <a:ext uri="{FF2B5EF4-FFF2-40B4-BE49-F238E27FC236}">
                <a16:creationId xmlns:a16="http://schemas.microsoft.com/office/drawing/2014/main" id="{9239667E-D8FA-4D25-BD79-BC28CF83242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04662" y="503341"/>
            <a:ext cx="1049138" cy="1049138"/>
          </a:xfrm>
          <a:prstGeom prst="rect">
            <a:avLst/>
          </a:prstGeom>
        </p:spPr>
      </p:pic>
      <p:pic>
        <p:nvPicPr>
          <p:cNvPr id="6" name="Picture 5">
            <a:extLst>
              <a:ext uri="{FF2B5EF4-FFF2-40B4-BE49-F238E27FC236}">
                <a16:creationId xmlns:a16="http://schemas.microsoft.com/office/drawing/2014/main" id="{EE29C6E4-89EA-491F-9DA6-FC40024BC76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flipH="1">
            <a:off x="570569" y="3749375"/>
            <a:ext cx="1898409" cy="1898409"/>
          </a:xfrm>
          <a:prstGeom prst="rect">
            <a:avLst/>
          </a:prstGeom>
        </p:spPr>
      </p:pic>
      <p:pic>
        <p:nvPicPr>
          <p:cNvPr id="9" name="Picture 8" descr="A picture containing toy, vector graphics&#10;&#10;Description automatically generated">
            <a:extLst>
              <a:ext uri="{FF2B5EF4-FFF2-40B4-BE49-F238E27FC236}">
                <a16:creationId xmlns:a16="http://schemas.microsoft.com/office/drawing/2014/main" id="{6FD5AAA2-60D5-448B-91A1-3F23C7E1FC27}"/>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10000" b="90000" l="10000" r="90000">
                        <a14:foregroundMark x1="63239" y1="26992" x2="63239" y2="26992"/>
                        <a14:foregroundMark x1="67781" y1="37404" x2="67309" y2="39503"/>
                        <a14:foregroundMark x1="66153" y1="52699" x2="65510" y2="56727"/>
                        <a14:foregroundMark x1="64696" y1="65853" x2="64524" y2="67009"/>
                        <a14:foregroundMark x1="61611" y1="79991" x2="61611" y2="79991"/>
                        <a14:foregroundMark x1="74464" y1="77249" x2="74464" y2="77249"/>
                      </a14:backgroundRemoval>
                    </a14:imgEffect>
                  </a14:imgLayer>
                </a14:imgProps>
              </a:ext>
              <a:ext uri="{28A0092B-C50C-407E-A947-70E740481C1C}">
                <a14:useLocalDpi xmlns:a14="http://schemas.microsoft.com/office/drawing/2010/main" val="0"/>
              </a:ext>
            </a:extLst>
          </a:blip>
          <a:stretch>
            <a:fillRect/>
          </a:stretch>
        </p:blipFill>
        <p:spPr>
          <a:xfrm>
            <a:off x="2586125" y="3594608"/>
            <a:ext cx="2207941" cy="2207941"/>
          </a:xfrm>
          <a:prstGeom prst="rect">
            <a:avLst/>
          </a:prstGeom>
        </p:spPr>
      </p:pic>
      <p:pic>
        <p:nvPicPr>
          <p:cNvPr id="2054" name="Picture 6" descr="CLB Bóng đá Hải Phòng đặt mục tiêu vào nhóm đầu ở mùa giải 2018 - Hànộimới">
            <a:extLst>
              <a:ext uri="{FF2B5EF4-FFF2-40B4-BE49-F238E27FC236}">
                <a16:creationId xmlns:a16="http://schemas.microsoft.com/office/drawing/2014/main" id="{69E4B9B4-C504-47F7-B3BF-2329E60047EF}"/>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8871"/>
          <a:stretch/>
        </p:blipFill>
        <p:spPr bwMode="auto">
          <a:xfrm>
            <a:off x="5143437" y="3954483"/>
            <a:ext cx="1905125" cy="132572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20 NÉT VĂN HÓA TRUYỀN THỐNG NHẬT BẢN CÓ 1 KHÔNG 2">
            <a:extLst>
              <a:ext uri="{FF2B5EF4-FFF2-40B4-BE49-F238E27FC236}">
                <a16:creationId xmlns:a16="http://schemas.microsoft.com/office/drawing/2014/main" id="{E4C204A3-168C-4789-AC3F-4CCEB723BC87}"/>
              </a:ext>
            </a:extLst>
          </p:cNvPr>
          <p:cNvPicPr>
            <a:picLocks noChangeAspect="1" noChangeArrowheads="1"/>
          </p:cNvPicPr>
          <p:nvPr/>
        </p:nvPicPr>
        <p:blipFill>
          <a:blip r:embed="rId1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5513149" y="5042167"/>
            <a:ext cx="1614979" cy="12112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9383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4CEA7DD6-99E4-4D24-99C5-43E1AF4CB5A3}"/>
              </a:ext>
            </a:extLst>
          </p:cNvPr>
          <p:cNvPicPr>
            <a:picLocks noChangeAspect="1"/>
          </p:cNvPicPr>
          <p:nvPr/>
        </p:nvPicPr>
        <p:blipFill rotWithShape="1">
          <a:blip r:embed="rId2"/>
          <a:srcRect r="21000"/>
          <a:stretch/>
        </p:blipFill>
        <p:spPr>
          <a:xfrm>
            <a:off x="3523488" y="10"/>
            <a:ext cx="8668512" cy="6857990"/>
          </a:xfrm>
          <a:prstGeom prst="rect">
            <a:avLst/>
          </a:prstGeom>
        </p:spPr>
      </p:pic>
      <p:sp>
        <p:nvSpPr>
          <p:cNvPr id="13" name="Rectangle 1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829FF3C1-B341-40E0-B416-892DA278959F}"/>
              </a:ext>
            </a:extLst>
          </p:cNvPr>
          <p:cNvSpPr>
            <a:spLocks noGrp="1"/>
          </p:cNvSpPr>
          <p:nvPr>
            <p:ph type="ctrTitle"/>
          </p:nvPr>
        </p:nvSpPr>
        <p:spPr>
          <a:xfrm>
            <a:off x="477981" y="1122363"/>
            <a:ext cx="5878214" cy="3204134"/>
          </a:xfrm>
        </p:spPr>
        <p:txBody>
          <a:bodyPr anchor="b">
            <a:normAutofit/>
          </a:bodyPr>
          <a:lstStyle/>
          <a:p>
            <a:pPr algn="l"/>
            <a:r>
              <a:rPr lang="en-US" sz="5400">
                <a:solidFill>
                  <a:schemeClr val="tx1"/>
                </a:solidFill>
              </a:rPr>
              <a:t>Sự vụ và Quản trị</a:t>
            </a:r>
          </a:p>
        </p:txBody>
      </p:sp>
      <p:sp>
        <p:nvSpPr>
          <p:cNvPr id="5" name="Subtitle 4">
            <a:extLst>
              <a:ext uri="{FF2B5EF4-FFF2-40B4-BE49-F238E27FC236}">
                <a16:creationId xmlns:a16="http://schemas.microsoft.com/office/drawing/2014/main" id="{5A79C181-B06F-44B7-8BB5-557D3D4626E1}"/>
              </a:ext>
            </a:extLst>
          </p:cNvPr>
          <p:cNvSpPr>
            <a:spLocks noGrp="1"/>
          </p:cNvSpPr>
          <p:nvPr>
            <p:ph type="subTitle" idx="1"/>
          </p:nvPr>
        </p:nvSpPr>
        <p:spPr>
          <a:xfrm>
            <a:off x="477980" y="4872922"/>
            <a:ext cx="4023359" cy="429625"/>
          </a:xfrm>
        </p:spPr>
        <p:txBody>
          <a:bodyPr>
            <a:normAutofit/>
          </a:bodyPr>
          <a:lstStyle/>
          <a:p>
            <a:pPr algn="l"/>
            <a:r>
              <a:rPr lang="en-US" sz="2000">
                <a:solidFill>
                  <a:schemeClr val="tx1"/>
                </a:solidFill>
              </a:rPr>
              <a:t>SINNO Hậu cần</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descr="Shape&#10;&#10;Description automatically generated">
            <a:extLst>
              <a:ext uri="{FF2B5EF4-FFF2-40B4-BE49-F238E27FC236}">
                <a16:creationId xmlns:a16="http://schemas.microsoft.com/office/drawing/2014/main" id="{B32031A1-F15C-4971-A1F0-3C5604497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5066" y="1658498"/>
            <a:ext cx="1521505" cy="1521505"/>
          </a:xfrm>
          <a:prstGeom prst="rect">
            <a:avLst/>
          </a:prstGeom>
        </p:spPr>
      </p:pic>
    </p:spTree>
    <p:extLst>
      <p:ext uri="{BB962C8B-B14F-4D97-AF65-F5344CB8AC3E}">
        <p14:creationId xmlns:p14="http://schemas.microsoft.com/office/powerpoint/2010/main" val="3102166713"/>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B937C7-1C9C-4825-97A6-9A8212D9AEA9}"/>
              </a:ext>
            </a:extLst>
          </p:cNvPr>
          <p:cNvSpPr>
            <a:spLocks noGrp="1"/>
          </p:cNvSpPr>
          <p:nvPr>
            <p:ph type="title"/>
          </p:nvPr>
        </p:nvSpPr>
        <p:spPr>
          <a:xfrm>
            <a:off x="838200" y="365130"/>
            <a:ext cx="10515600" cy="926642"/>
          </a:xfrm>
        </p:spPr>
        <p:txBody>
          <a:bodyPr/>
          <a:lstStyle/>
          <a:p>
            <a:r>
              <a:rPr lang="en-US"/>
              <a:t>Quản trị tài nguyên máy chủ</a:t>
            </a:r>
          </a:p>
        </p:txBody>
      </p:sp>
      <p:sp>
        <p:nvSpPr>
          <p:cNvPr id="5" name="Content Placeholder 4">
            <a:extLst>
              <a:ext uri="{FF2B5EF4-FFF2-40B4-BE49-F238E27FC236}">
                <a16:creationId xmlns:a16="http://schemas.microsoft.com/office/drawing/2014/main" id="{139ACD74-53F8-43A4-B8A9-463A7D744B65}"/>
              </a:ext>
            </a:extLst>
          </p:cNvPr>
          <p:cNvSpPr>
            <a:spLocks noGrp="1"/>
          </p:cNvSpPr>
          <p:nvPr>
            <p:ph idx="1"/>
          </p:nvPr>
        </p:nvSpPr>
        <p:spPr>
          <a:xfrm>
            <a:off x="674077" y="1550015"/>
            <a:ext cx="4366846" cy="4182570"/>
          </a:xfrm>
        </p:spPr>
        <p:txBody>
          <a:bodyPr>
            <a:normAutofit fontScale="92500" lnSpcReduction="20000"/>
          </a:bodyPr>
          <a:lstStyle/>
          <a:p>
            <a:r>
              <a:rPr lang="en-US" sz="2400"/>
              <a:t>Tài khoá 2020-2021</a:t>
            </a:r>
          </a:p>
          <a:p>
            <a:r>
              <a:rPr lang="en-US" sz="2400"/>
              <a:t>Các ban, nhóm dự án cần đề xuất chi tiêu với ban Hậu cần</a:t>
            </a:r>
          </a:p>
          <a:p>
            <a:r>
              <a:rPr lang="en-US" sz="2400"/>
              <a:t>Ban hậu cần và thày TienND sẽ phê duyệt trong không quá 2 ngày làm việc.</a:t>
            </a:r>
          </a:p>
          <a:p>
            <a:r>
              <a:rPr lang="en-US" sz="2400"/>
              <a:t>Với các chi tiêu lớn quá ~3tr, cần được Viện phê duyệt</a:t>
            </a:r>
          </a:p>
          <a:p>
            <a:r>
              <a:rPr lang="en-US" sz="2400"/>
              <a:t>Ban Hậu cần có kinh phí thường trực để duy trì hoạt động và chi tiêu nhỏ của các dự án.</a:t>
            </a:r>
          </a:p>
          <a:p>
            <a:r>
              <a:rPr lang="en-US" sz="2400"/>
              <a:t>Mọi chi tiêu phải xếp loại vào các hạng mục trong bảng bên.</a:t>
            </a:r>
          </a:p>
        </p:txBody>
      </p:sp>
      <p:graphicFrame>
        <p:nvGraphicFramePr>
          <p:cNvPr id="59" name="Table 58">
            <a:extLst>
              <a:ext uri="{FF2B5EF4-FFF2-40B4-BE49-F238E27FC236}">
                <a16:creationId xmlns:a16="http://schemas.microsoft.com/office/drawing/2014/main" id="{21F465A0-DB3C-41C9-82B2-7D62C2F2CE4B}"/>
              </a:ext>
            </a:extLst>
          </p:cNvPr>
          <p:cNvGraphicFramePr>
            <a:graphicFrameLocks noGrp="1"/>
          </p:cNvGraphicFramePr>
          <p:nvPr>
            <p:extLst>
              <p:ext uri="{D42A27DB-BD31-4B8C-83A1-F6EECF244321}">
                <p14:modId xmlns:p14="http://schemas.microsoft.com/office/powerpoint/2010/main" val="3472998602"/>
              </p:ext>
            </p:extLst>
          </p:nvPr>
        </p:nvGraphicFramePr>
        <p:xfrm>
          <a:off x="5290281" y="2205435"/>
          <a:ext cx="6322297" cy="3102550"/>
        </p:xfrm>
        <a:graphic>
          <a:graphicData uri="http://schemas.openxmlformats.org/drawingml/2006/table">
            <a:tbl>
              <a:tblPr firstRow="1" firstCol="1" lastRow="1" bandRow="1">
                <a:tableStyleId>{3B4B98B0-60AC-42C2-AFA5-B58CD77FA1E5}</a:tableStyleId>
              </a:tblPr>
              <a:tblGrid>
                <a:gridCol w="531099">
                  <a:extLst>
                    <a:ext uri="{9D8B030D-6E8A-4147-A177-3AD203B41FA5}">
                      <a16:colId xmlns:a16="http://schemas.microsoft.com/office/drawing/2014/main" val="2176667972"/>
                    </a:ext>
                  </a:extLst>
                </a:gridCol>
                <a:gridCol w="4419598">
                  <a:extLst>
                    <a:ext uri="{9D8B030D-6E8A-4147-A177-3AD203B41FA5}">
                      <a16:colId xmlns:a16="http://schemas.microsoft.com/office/drawing/2014/main" val="1224151234"/>
                    </a:ext>
                  </a:extLst>
                </a:gridCol>
                <a:gridCol w="1371600">
                  <a:extLst>
                    <a:ext uri="{9D8B030D-6E8A-4147-A177-3AD203B41FA5}">
                      <a16:colId xmlns:a16="http://schemas.microsoft.com/office/drawing/2014/main" val="1536666236"/>
                    </a:ext>
                  </a:extLst>
                </a:gridCol>
              </a:tblGrid>
              <a:tr h="312196">
                <a:tc>
                  <a:txBody>
                    <a:bodyPr/>
                    <a:lstStyle/>
                    <a:p>
                      <a:pPr marL="0" marR="0">
                        <a:lnSpc>
                          <a:spcPct val="107000"/>
                        </a:lnSpc>
                        <a:spcBef>
                          <a:spcPts val="0"/>
                        </a:spcBef>
                        <a:spcAft>
                          <a:spcPts val="0"/>
                        </a:spcAft>
                        <a:tabLst>
                          <a:tab pos="571500" algn="ctr"/>
                          <a:tab pos="2971800" algn="ctr"/>
                        </a:tabLst>
                      </a:pPr>
                      <a:r>
                        <a:rPr lang="en-US" sz="1800">
                          <a:effectLst/>
                        </a:rPr>
                        <a:t>STT</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tabLst>
                          <a:tab pos="571500" algn="ctr"/>
                          <a:tab pos="2971800" algn="ctr"/>
                        </a:tabLst>
                      </a:pPr>
                      <a:r>
                        <a:rPr lang="en-US" sz="1800">
                          <a:effectLst/>
                        </a:rPr>
                        <a:t>Hoạt động</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tabLst>
                          <a:tab pos="571500" algn="ctr"/>
                          <a:tab pos="2971800" algn="ctr"/>
                        </a:tabLst>
                      </a:pPr>
                      <a:r>
                        <a:rPr lang="en-US" sz="1800">
                          <a:effectLst/>
                        </a:rPr>
                        <a:t>Ngân sách</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57842337"/>
                  </a:ext>
                </a:extLst>
              </a:tr>
              <a:tr h="312196">
                <a:tc>
                  <a:txBody>
                    <a:bodyPr/>
                    <a:lstStyle/>
                    <a:p>
                      <a:pPr marL="0" marR="0" lvl="0" indent="0">
                        <a:lnSpc>
                          <a:spcPct val="107000"/>
                        </a:lnSpc>
                        <a:spcBef>
                          <a:spcPts val="0"/>
                        </a:spcBef>
                        <a:spcAft>
                          <a:spcPts val="0"/>
                        </a:spcAft>
                        <a:buFont typeface="+mj-lt"/>
                        <a:buNone/>
                        <a:tabLst>
                          <a:tab pos="571500" algn="ctr"/>
                          <a:tab pos="2971800" algn="ctr"/>
                        </a:tabLst>
                      </a:pPr>
                      <a:r>
                        <a:rPr lang="en-US" sz="1800">
                          <a:effectLst/>
                        </a:rPr>
                        <a:t>1.</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pPr>
                      <a:r>
                        <a:rPr lang="en-US" sz="1800">
                          <a:effectLst/>
                        </a:rPr>
                        <a:t>Phát triển sản phẩm, hỗ trợ các cuộc thi, tham dự khởi nghiệp</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tabLst>
                          <a:tab pos="571500" algn="ctr"/>
                          <a:tab pos="2971800" algn="ctr"/>
                        </a:tabLst>
                      </a:pPr>
                      <a:r>
                        <a:rPr lang="en-US" sz="1800">
                          <a:effectLst/>
                        </a:rPr>
                        <a:t>35,000,000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594170707"/>
                  </a:ext>
                </a:extLst>
              </a:tr>
              <a:tr h="640625">
                <a:tc>
                  <a:txBody>
                    <a:bodyPr/>
                    <a:lstStyle/>
                    <a:p>
                      <a:pPr marL="0" marR="0" lvl="0" indent="0">
                        <a:lnSpc>
                          <a:spcPct val="107000"/>
                        </a:lnSpc>
                        <a:spcBef>
                          <a:spcPts val="0"/>
                        </a:spcBef>
                        <a:spcAft>
                          <a:spcPts val="0"/>
                        </a:spcAft>
                        <a:buFont typeface="+mj-lt"/>
                        <a:buNone/>
                        <a:tabLst>
                          <a:tab pos="571500" algn="ctr"/>
                          <a:tab pos="2971800" algn="ctr"/>
                        </a:tabLst>
                      </a:pPr>
                      <a:r>
                        <a:rPr lang="en-US" sz="1800">
                          <a:effectLst/>
                        </a:rPr>
                        <a:t>2. </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tabLst>
                          <a:tab pos="571500" algn="ctr"/>
                          <a:tab pos="2971800" algn="ctr"/>
                        </a:tabLst>
                      </a:pPr>
                      <a:r>
                        <a:rPr lang="en-US" sz="1800">
                          <a:effectLst/>
                        </a:rPr>
                        <a:t>Linh kiện, thiết bị và các tài nguyên phục vụ tìm hiểu chuyên môn và kỹ thuật</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tabLst>
                          <a:tab pos="571500" algn="ctr"/>
                          <a:tab pos="2971800" algn="ctr"/>
                        </a:tabLst>
                      </a:pPr>
                      <a:r>
                        <a:rPr lang="en-US" sz="1800">
                          <a:effectLst/>
                        </a:rPr>
                        <a:t>25,000,000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76904838"/>
                  </a:ext>
                </a:extLst>
              </a:tr>
              <a:tr h="640625">
                <a:tc>
                  <a:txBody>
                    <a:bodyPr/>
                    <a:lstStyle/>
                    <a:p>
                      <a:pPr marL="0" marR="0" lvl="0" indent="0">
                        <a:lnSpc>
                          <a:spcPct val="107000"/>
                        </a:lnSpc>
                        <a:spcBef>
                          <a:spcPts val="0"/>
                        </a:spcBef>
                        <a:spcAft>
                          <a:spcPts val="0"/>
                        </a:spcAft>
                        <a:buFont typeface="+mj-lt"/>
                        <a:buNone/>
                        <a:tabLst>
                          <a:tab pos="571500" algn="ctr"/>
                          <a:tab pos="2971800" algn="ctr"/>
                        </a:tabLst>
                      </a:pPr>
                      <a:r>
                        <a:rPr lang="en-US" sz="1800">
                          <a:effectLst/>
                        </a:rPr>
                        <a:t>3. </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tabLst>
                          <a:tab pos="571500" algn="ctr"/>
                          <a:tab pos="2971800" algn="ctr"/>
                        </a:tabLst>
                      </a:pPr>
                      <a:r>
                        <a:rPr lang="en-US" sz="1800">
                          <a:effectLst/>
                        </a:rPr>
                        <a:t>Quà tặng, phần thưởng khuyến khích học tập, nghiên cứu và sáng tạo đổi mới</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tabLst>
                          <a:tab pos="571500" algn="ctr"/>
                          <a:tab pos="2971800" algn="ctr"/>
                        </a:tabLst>
                      </a:pPr>
                      <a:r>
                        <a:rPr lang="en-US" sz="1800">
                          <a:effectLst/>
                        </a:rPr>
                        <a:t>10,000,000</a:t>
                      </a:r>
                      <a:r>
                        <a:rPr lang="en-US" sz="1050">
                          <a:effectLst/>
                        </a:rPr>
                        <a:t> </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40627816"/>
                  </a:ext>
                </a:extLst>
              </a:tr>
              <a:tr h="312196">
                <a:tc>
                  <a:txBody>
                    <a:bodyPr/>
                    <a:lstStyle/>
                    <a:p>
                      <a:pPr marL="0" marR="0" lvl="0" indent="0">
                        <a:lnSpc>
                          <a:spcPct val="107000"/>
                        </a:lnSpc>
                        <a:spcBef>
                          <a:spcPts val="0"/>
                        </a:spcBef>
                        <a:spcAft>
                          <a:spcPts val="0"/>
                        </a:spcAft>
                        <a:buFont typeface="+mj-lt"/>
                        <a:buNone/>
                        <a:tabLst>
                          <a:tab pos="571500" algn="ctr"/>
                          <a:tab pos="2971800" algn="ctr"/>
                        </a:tabLst>
                      </a:pPr>
                      <a:r>
                        <a:rPr lang="en-US" sz="1800">
                          <a:effectLst/>
                        </a:rPr>
                        <a:t>4. </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tabLst>
                          <a:tab pos="571500" algn="ctr"/>
                          <a:tab pos="2971800" algn="ctr"/>
                        </a:tabLst>
                      </a:pPr>
                      <a:r>
                        <a:rPr lang="en-US" sz="1800">
                          <a:effectLst/>
                        </a:rPr>
                        <a:t>Hỗ trợ các hoạt động tập huấn, team building</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tabLst>
                          <a:tab pos="571500" algn="ctr"/>
                          <a:tab pos="2971800" algn="ctr"/>
                        </a:tabLst>
                      </a:pPr>
                      <a:r>
                        <a:rPr lang="en-US" sz="1800">
                          <a:effectLst/>
                        </a:rPr>
                        <a:t>15,000,000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29396612"/>
                  </a:ext>
                </a:extLst>
              </a:tr>
              <a:tr h="312196">
                <a:tc>
                  <a:txBody>
                    <a:bodyPr/>
                    <a:lstStyle/>
                    <a:p>
                      <a:pPr marL="0" marR="0" lvl="0" indent="0">
                        <a:lnSpc>
                          <a:spcPct val="107000"/>
                        </a:lnSpc>
                        <a:spcBef>
                          <a:spcPts val="0"/>
                        </a:spcBef>
                        <a:spcAft>
                          <a:spcPts val="0"/>
                        </a:spcAft>
                        <a:buFont typeface="+mj-lt"/>
                        <a:buNone/>
                        <a:tabLst>
                          <a:tab pos="571500" algn="ctr"/>
                          <a:tab pos="2971800" algn="ctr"/>
                        </a:tabLst>
                      </a:pPr>
                      <a:r>
                        <a:rPr lang="en-US" sz="1800">
                          <a:effectLst/>
                        </a:rPr>
                        <a:t>5. </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tabLst>
                          <a:tab pos="571500" algn="ctr"/>
                          <a:tab pos="2971800" algn="ctr"/>
                        </a:tabLst>
                      </a:pPr>
                      <a:r>
                        <a:rPr lang="en-US" sz="1800">
                          <a:effectLst/>
                        </a:rPr>
                        <a:t>Các chi phí khác</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tabLst>
                          <a:tab pos="571500" algn="ctr"/>
                          <a:tab pos="2971800" algn="ctr"/>
                        </a:tabLst>
                      </a:pPr>
                      <a:r>
                        <a:rPr lang="en-US" sz="1800">
                          <a:effectLst/>
                        </a:rPr>
                        <a:t>15,000,000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438143132"/>
                  </a:ext>
                </a:extLst>
              </a:tr>
              <a:tr h="312196">
                <a:tc>
                  <a:txBody>
                    <a:bodyPr/>
                    <a:lstStyle/>
                    <a:p>
                      <a:pPr marL="0" marR="0">
                        <a:lnSpc>
                          <a:spcPct val="107000"/>
                        </a:lnSpc>
                        <a:spcBef>
                          <a:spcPts val="0"/>
                        </a:spcBef>
                        <a:spcAft>
                          <a:spcPts val="0"/>
                        </a:spcAft>
                        <a:tabLst>
                          <a:tab pos="571500" algn="ctr"/>
                          <a:tab pos="2971800" algn="ctr"/>
                        </a:tabLst>
                      </a:pPr>
                      <a:r>
                        <a:rPr lang="en-US" sz="1800">
                          <a:effectLst/>
                        </a:rPr>
                        <a:t> </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0"/>
                        </a:spcAft>
                        <a:tabLst>
                          <a:tab pos="571500" algn="ctr"/>
                          <a:tab pos="2971800" algn="ctr"/>
                        </a:tabLst>
                      </a:pPr>
                      <a:r>
                        <a:rPr lang="en-US" sz="1800">
                          <a:effectLst/>
                        </a:rPr>
                        <a:t>Tổng kinh phí</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tc>
                  <a:txBody>
                    <a:bodyPr/>
                    <a:lstStyle/>
                    <a:p>
                      <a:pPr marL="0" marR="0" algn="r">
                        <a:lnSpc>
                          <a:spcPct val="107000"/>
                        </a:lnSpc>
                        <a:spcBef>
                          <a:spcPts val="0"/>
                        </a:spcBef>
                        <a:spcAft>
                          <a:spcPts val="0"/>
                        </a:spcAft>
                        <a:tabLst>
                          <a:tab pos="571500" algn="ctr"/>
                          <a:tab pos="2971800" algn="ctr"/>
                        </a:tabLst>
                      </a:pPr>
                      <a:r>
                        <a:rPr lang="en-US" sz="1800">
                          <a:effectLst/>
                        </a:rPr>
                        <a:t>100,000,000</a:t>
                      </a:r>
                      <a:endParaRPr lang="en-US" sz="180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82749009"/>
                  </a:ext>
                </a:extLst>
              </a:tr>
            </a:tbl>
          </a:graphicData>
        </a:graphic>
      </p:graphicFrame>
      <p:sp>
        <p:nvSpPr>
          <p:cNvPr id="63" name="TextBox 62">
            <a:extLst>
              <a:ext uri="{FF2B5EF4-FFF2-40B4-BE49-F238E27FC236}">
                <a16:creationId xmlns:a16="http://schemas.microsoft.com/office/drawing/2014/main" id="{7F385F69-7B7E-4D21-A395-F560AADA3B52}"/>
              </a:ext>
            </a:extLst>
          </p:cNvPr>
          <p:cNvSpPr txBox="1"/>
          <p:nvPr/>
        </p:nvSpPr>
        <p:spPr>
          <a:xfrm>
            <a:off x="6986953" y="1639670"/>
            <a:ext cx="3347217" cy="461665"/>
          </a:xfrm>
          <a:prstGeom prst="rect">
            <a:avLst/>
          </a:prstGeom>
          <a:noFill/>
        </p:spPr>
        <p:txBody>
          <a:bodyPr wrap="square">
            <a:spAutoFit/>
          </a:bodyPr>
          <a:lstStyle/>
          <a:p>
            <a:r>
              <a:rPr lang="en-US" sz="2400" b="1"/>
              <a:t>Tài khoá 9/2020-9/2021</a:t>
            </a:r>
          </a:p>
        </p:txBody>
      </p:sp>
    </p:spTree>
    <p:extLst>
      <p:ext uri="{BB962C8B-B14F-4D97-AF65-F5344CB8AC3E}">
        <p14:creationId xmlns:p14="http://schemas.microsoft.com/office/powerpoint/2010/main" val="21567796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B937C7-1C9C-4825-97A6-9A8212D9AEA9}"/>
              </a:ext>
            </a:extLst>
          </p:cNvPr>
          <p:cNvSpPr>
            <a:spLocks noGrp="1"/>
          </p:cNvSpPr>
          <p:nvPr>
            <p:ph type="title"/>
          </p:nvPr>
        </p:nvSpPr>
        <p:spPr>
          <a:xfrm>
            <a:off x="838200" y="365130"/>
            <a:ext cx="10515600" cy="641936"/>
          </a:xfrm>
        </p:spPr>
        <p:txBody>
          <a:bodyPr/>
          <a:lstStyle/>
          <a:p>
            <a:r>
              <a:rPr lang="en-US"/>
              <a:t>Quản trị tài nguyên máy chủ</a:t>
            </a:r>
          </a:p>
        </p:txBody>
      </p:sp>
      <p:sp>
        <p:nvSpPr>
          <p:cNvPr id="5" name="Content Placeholder 4">
            <a:extLst>
              <a:ext uri="{FF2B5EF4-FFF2-40B4-BE49-F238E27FC236}">
                <a16:creationId xmlns:a16="http://schemas.microsoft.com/office/drawing/2014/main" id="{139ACD74-53F8-43A4-B8A9-463A7D744B65}"/>
              </a:ext>
            </a:extLst>
          </p:cNvPr>
          <p:cNvSpPr>
            <a:spLocks noGrp="1"/>
          </p:cNvSpPr>
          <p:nvPr>
            <p:ph idx="1"/>
          </p:nvPr>
        </p:nvSpPr>
        <p:spPr>
          <a:xfrm>
            <a:off x="838200" y="903002"/>
            <a:ext cx="10515600" cy="917171"/>
          </a:xfrm>
        </p:spPr>
        <p:txBody>
          <a:bodyPr>
            <a:normAutofit fontScale="92500" lnSpcReduction="10000"/>
          </a:bodyPr>
          <a:lstStyle/>
          <a:p>
            <a:r>
              <a:rPr lang="en-US"/>
              <a:t>Một máy chủ đã được docker hoá. </a:t>
            </a:r>
          </a:p>
          <a:p>
            <a:r>
              <a:rPr lang="en-US"/>
              <a:t>Tên miền  sinno.soict.ai và sinno.soict.hust.edu.vn</a:t>
            </a:r>
          </a:p>
        </p:txBody>
      </p:sp>
      <p:sp>
        <p:nvSpPr>
          <p:cNvPr id="6" name="Rectangle 5">
            <a:extLst>
              <a:ext uri="{FF2B5EF4-FFF2-40B4-BE49-F238E27FC236}">
                <a16:creationId xmlns:a16="http://schemas.microsoft.com/office/drawing/2014/main" id="{F2324FDF-E3E9-486A-8806-FE585B601780}"/>
              </a:ext>
            </a:extLst>
          </p:cNvPr>
          <p:cNvSpPr/>
          <p:nvPr/>
        </p:nvSpPr>
        <p:spPr>
          <a:xfrm>
            <a:off x="1066800" y="1785142"/>
            <a:ext cx="2527300" cy="5901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MYSQL </a:t>
            </a:r>
          </a:p>
          <a:p>
            <a:pPr algn="r"/>
            <a:r>
              <a:rPr lang="en-US">
                <a:solidFill>
                  <a:schemeClr val="bg1"/>
                </a:solidFill>
                <a:effectLst/>
                <a:latin typeface="Consolas" panose="020B0609020204030204" pitchFamily="49" charset="0"/>
              </a:rPr>
              <a:t>192.168.51.2:3306</a:t>
            </a:r>
            <a:endParaRPr lang="en-US"/>
          </a:p>
        </p:txBody>
      </p:sp>
      <p:sp>
        <p:nvSpPr>
          <p:cNvPr id="7" name="Rectangle 6">
            <a:extLst>
              <a:ext uri="{FF2B5EF4-FFF2-40B4-BE49-F238E27FC236}">
                <a16:creationId xmlns:a16="http://schemas.microsoft.com/office/drawing/2014/main" id="{B16E1FAE-EF37-44B7-8343-9C4861DE4409}"/>
              </a:ext>
            </a:extLst>
          </p:cNvPr>
          <p:cNvSpPr/>
          <p:nvPr/>
        </p:nvSpPr>
        <p:spPr>
          <a:xfrm>
            <a:off x="5210175" y="2010573"/>
            <a:ext cx="2381250" cy="15236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b="1"/>
              <a:t>official_httpgateway</a:t>
            </a:r>
          </a:p>
          <a:p>
            <a:pPr algn="r">
              <a:tabLst>
                <a:tab pos="228600" algn="l"/>
              </a:tabLst>
            </a:pPr>
            <a:r>
              <a:rPr lang="en-US"/>
              <a:t>:70</a:t>
            </a:r>
          </a:p>
          <a:p>
            <a:pPr algn="r">
              <a:tabLst>
                <a:tab pos="228600" algn="l"/>
              </a:tabLst>
            </a:pPr>
            <a:r>
              <a:rPr lang="en-US" i="1"/>
              <a:t>DNS proxy     </a:t>
            </a:r>
            <a:r>
              <a:rPr lang="en-US"/>
              <a:t>:80</a:t>
            </a:r>
          </a:p>
          <a:p>
            <a:pPr algn="r">
              <a:tabLst>
                <a:tab pos="228600" algn="l"/>
              </a:tabLst>
            </a:pPr>
            <a:r>
              <a:rPr lang="en-US"/>
              <a:t>:90</a:t>
            </a:r>
          </a:p>
          <a:p>
            <a:pPr algn="r">
              <a:tabLst>
                <a:tab pos="228600" algn="l"/>
              </a:tabLst>
            </a:pPr>
            <a:r>
              <a:rPr lang="en-US"/>
              <a:t>192.168.51.253:443</a:t>
            </a:r>
          </a:p>
        </p:txBody>
      </p:sp>
      <p:sp>
        <p:nvSpPr>
          <p:cNvPr id="8" name="Rectangle 7">
            <a:extLst>
              <a:ext uri="{FF2B5EF4-FFF2-40B4-BE49-F238E27FC236}">
                <a16:creationId xmlns:a16="http://schemas.microsoft.com/office/drawing/2014/main" id="{B8BDB75B-FEF0-4608-891D-3316A0221056}"/>
              </a:ext>
            </a:extLst>
          </p:cNvPr>
          <p:cNvSpPr/>
          <p:nvPr/>
        </p:nvSpPr>
        <p:spPr>
          <a:xfrm>
            <a:off x="1066800" y="2477298"/>
            <a:ext cx="2527300" cy="5901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sinno…</a:t>
            </a:r>
          </a:p>
          <a:p>
            <a:pPr algn="r"/>
            <a:r>
              <a:rPr lang="en-US">
                <a:solidFill>
                  <a:schemeClr val="bg1"/>
                </a:solidFill>
                <a:effectLst/>
                <a:latin typeface="Consolas" panose="020B0609020204030204" pitchFamily="49" charset="0"/>
              </a:rPr>
              <a:t>192.168.51.20:80</a:t>
            </a:r>
            <a:endParaRPr lang="en-US"/>
          </a:p>
        </p:txBody>
      </p:sp>
      <p:sp>
        <p:nvSpPr>
          <p:cNvPr id="9" name="Rectangle 8">
            <a:extLst>
              <a:ext uri="{FF2B5EF4-FFF2-40B4-BE49-F238E27FC236}">
                <a16:creationId xmlns:a16="http://schemas.microsoft.com/office/drawing/2014/main" id="{C77D78A1-40F2-44BB-B7CD-66C3E71EBBB5}"/>
              </a:ext>
            </a:extLst>
          </p:cNvPr>
          <p:cNvSpPr/>
          <p:nvPr/>
        </p:nvSpPr>
        <p:spPr>
          <a:xfrm>
            <a:off x="9677400" y="1404144"/>
            <a:ext cx="1676400" cy="4387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r"/>
            <a:r>
              <a:rPr lang="en-US"/>
              <a:t>:3306</a:t>
            </a:r>
          </a:p>
          <a:p>
            <a:pPr algn="r"/>
            <a:r>
              <a:rPr lang="en-US"/>
              <a:t>:70</a:t>
            </a:r>
          </a:p>
          <a:p>
            <a:pPr algn="r"/>
            <a:r>
              <a:rPr lang="en-US"/>
              <a:t>:80</a:t>
            </a:r>
          </a:p>
          <a:p>
            <a:pPr algn="r"/>
            <a:r>
              <a:rPr lang="en-US"/>
              <a:t>:90</a:t>
            </a:r>
          </a:p>
          <a:p>
            <a:pPr algn="r"/>
            <a:r>
              <a:rPr lang="en-US"/>
              <a:t>:443</a:t>
            </a:r>
          </a:p>
          <a:p>
            <a:pPr algn="r"/>
            <a:endParaRPr lang="en-US"/>
          </a:p>
          <a:p>
            <a:pPr algn="r"/>
            <a:endParaRPr lang="en-US"/>
          </a:p>
          <a:p>
            <a:pPr algn="r"/>
            <a:endParaRPr lang="en-US"/>
          </a:p>
          <a:p>
            <a:pPr algn="r"/>
            <a:endParaRPr lang="en-US"/>
          </a:p>
          <a:p>
            <a:pPr algn="r"/>
            <a:r>
              <a:rPr lang="en-US"/>
              <a:t>:20080</a:t>
            </a:r>
          </a:p>
          <a:p>
            <a:pPr algn="r"/>
            <a:r>
              <a:rPr lang="en-US"/>
              <a:t>:21080 :21022</a:t>
            </a:r>
          </a:p>
          <a:p>
            <a:pPr algn="r"/>
            <a:r>
              <a:rPr lang="en-US"/>
              <a:t>:22080 :22022</a:t>
            </a:r>
          </a:p>
          <a:p>
            <a:pPr algn="r"/>
            <a:endParaRPr lang="en-US"/>
          </a:p>
          <a:p>
            <a:pPr algn="r"/>
            <a:r>
              <a:rPr lang="en-US"/>
              <a:t>:11080 :11022</a:t>
            </a:r>
          </a:p>
          <a:p>
            <a:pPr algn="r"/>
            <a:r>
              <a:rPr lang="en-US"/>
              <a:t>:12080 :12022</a:t>
            </a:r>
          </a:p>
          <a:p>
            <a:pPr algn="r"/>
            <a:endParaRPr lang="en-US"/>
          </a:p>
          <a:p>
            <a:pPr algn="r"/>
            <a:endParaRPr lang="en-US"/>
          </a:p>
          <a:p>
            <a:pPr algn="r"/>
            <a:endParaRPr lang="en-US"/>
          </a:p>
        </p:txBody>
      </p:sp>
      <p:cxnSp>
        <p:nvCxnSpPr>
          <p:cNvPr id="11" name="Straight Arrow Connector 10">
            <a:extLst>
              <a:ext uri="{FF2B5EF4-FFF2-40B4-BE49-F238E27FC236}">
                <a16:creationId xmlns:a16="http://schemas.microsoft.com/office/drawing/2014/main" id="{3869F86E-12FD-4430-A2AD-E2E9F0D0D648}"/>
              </a:ext>
            </a:extLst>
          </p:cNvPr>
          <p:cNvCxnSpPr>
            <a:cxnSpLocks/>
            <a:stCxn id="6" idx="3"/>
          </p:cNvCxnSpPr>
          <p:nvPr/>
        </p:nvCxnSpPr>
        <p:spPr>
          <a:xfrm flipV="1">
            <a:off x="3594100" y="1599410"/>
            <a:ext cx="6083300" cy="480809"/>
          </a:xfrm>
          <a:prstGeom prst="curvedConnector3">
            <a:avLst>
              <a:gd name="adj1" fmla="val 12004"/>
            </a:avLst>
          </a:prstGeom>
          <a:ln w="19050">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ACC26AA-1DF7-4053-BD6F-40B76C1C363F}"/>
              </a:ext>
            </a:extLst>
          </p:cNvPr>
          <p:cNvCxnSpPr>
            <a:stCxn id="7" idx="1"/>
            <a:endCxn id="8" idx="3"/>
          </p:cNvCxnSpPr>
          <p:nvPr/>
        </p:nvCxnSpPr>
        <p:spPr>
          <a:xfrm flipH="1">
            <a:off x="3594100" y="2772375"/>
            <a:ext cx="1616075" cy="0"/>
          </a:xfrm>
          <a:prstGeom prst="straightConnector1">
            <a:avLst/>
          </a:prstGeom>
          <a:ln w="38100">
            <a:prstDash val="dash"/>
            <a:tailEnd type="triangle"/>
          </a:ln>
        </p:spPr>
        <p:style>
          <a:lnRef idx="1">
            <a:schemeClr val="accent2"/>
          </a:lnRef>
          <a:fillRef idx="0">
            <a:schemeClr val="accent2"/>
          </a:fillRef>
          <a:effectRef idx="0">
            <a:schemeClr val="accent2"/>
          </a:effectRef>
          <a:fontRef idx="minor">
            <a:schemeClr val="tx1"/>
          </a:fontRef>
        </p:style>
      </p:cxnSp>
      <p:cxnSp>
        <p:nvCxnSpPr>
          <p:cNvPr id="23" name="Straight Arrow Connector 22">
            <a:extLst>
              <a:ext uri="{FF2B5EF4-FFF2-40B4-BE49-F238E27FC236}">
                <a16:creationId xmlns:a16="http://schemas.microsoft.com/office/drawing/2014/main" id="{AA24ADD2-3F10-4884-8C78-57602F697BD7}"/>
              </a:ext>
            </a:extLst>
          </p:cNvPr>
          <p:cNvCxnSpPr>
            <a:cxnSpLocks/>
            <a:endCxn id="7" idx="3"/>
          </p:cNvCxnSpPr>
          <p:nvPr/>
        </p:nvCxnSpPr>
        <p:spPr>
          <a:xfrm flipH="1">
            <a:off x="7591425" y="2238975"/>
            <a:ext cx="2085976" cy="533400"/>
          </a:xfrm>
          <a:prstGeom prst="straightConnector1">
            <a:avLst/>
          </a:prstGeom>
          <a:ln w="38100">
            <a:prstDash val="dash"/>
            <a:tailEnd type="triangle"/>
          </a:ln>
        </p:spPr>
        <p:style>
          <a:lnRef idx="1">
            <a:schemeClr val="accent2"/>
          </a:lnRef>
          <a:fillRef idx="0">
            <a:schemeClr val="accent2"/>
          </a:fillRef>
          <a:effectRef idx="0">
            <a:schemeClr val="accent2"/>
          </a:effectRef>
          <a:fontRef idx="minor">
            <a:schemeClr val="tx1"/>
          </a:fontRef>
        </p:style>
      </p:cxnSp>
      <p:cxnSp>
        <p:nvCxnSpPr>
          <p:cNvPr id="28" name="Straight Arrow Connector 27">
            <a:extLst>
              <a:ext uri="{FF2B5EF4-FFF2-40B4-BE49-F238E27FC236}">
                <a16:creationId xmlns:a16="http://schemas.microsoft.com/office/drawing/2014/main" id="{12134340-C21B-460E-A2BB-1F0E64EE88C8}"/>
              </a:ext>
            </a:extLst>
          </p:cNvPr>
          <p:cNvCxnSpPr>
            <a:cxnSpLocks/>
          </p:cNvCxnSpPr>
          <p:nvPr/>
        </p:nvCxnSpPr>
        <p:spPr>
          <a:xfrm rot="10800000">
            <a:off x="3594100" y="2924777"/>
            <a:ext cx="6083300" cy="1202725"/>
          </a:xfrm>
          <a:prstGeom prst="curvedConnector3">
            <a:avLst>
              <a:gd name="adj1" fmla="val 81315"/>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C65E10CF-E1EF-4792-BDB8-89C5A9EA3052}"/>
              </a:ext>
            </a:extLst>
          </p:cNvPr>
          <p:cNvSpPr/>
          <p:nvPr/>
        </p:nvSpPr>
        <p:spPr>
          <a:xfrm>
            <a:off x="1066800" y="3210330"/>
            <a:ext cx="2527300" cy="917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siot…</a:t>
            </a:r>
          </a:p>
          <a:p>
            <a:pPr algn="ctr"/>
            <a:r>
              <a:rPr lang="en-US">
                <a:solidFill>
                  <a:schemeClr val="bg1"/>
                </a:solidFill>
                <a:effectLst/>
                <a:latin typeface="Consolas" panose="020B0609020204030204" pitchFamily="49" charset="0"/>
              </a:rPr>
              <a:t>192.168.51.21:80</a:t>
            </a:r>
          </a:p>
          <a:p>
            <a:pPr algn="ctr"/>
            <a:r>
              <a:rPr lang="en-US">
                <a:solidFill>
                  <a:schemeClr val="bg1"/>
                </a:solidFill>
                <a:effectLst/>
                <a:latin typeface="Consolas" panose="020B0609020204030204" pitchFamily="49" charset="0"/>
              </a:rPr>
              <a:t>192.168.51.21:22</a:t>
            </a:r>
            <a:endParaRPr lang="en-US"/>
          </a:p>
        </p:txBody>
      </p:sp>
      <p:cxnSp>
        <p:nvCxnSpPr>
          <p:cNvPr id="35" name="Straight Arrow Connector 27">
            <a:extLst>
              <a:ext uri="{FF2B5EF4-FFF2-40B4-BE49-F238E27FC236}">
                <a16:creationId xmlns:a16="http://schemas.microsoft.com/office/drawing/2014/main" id="{B1BE5019-845E-45E5-A31F-C9AD4A6AFC27}"/>
              </a:ext>
            </a:extLst>
          </p:cNvPr>
          <p:cNvCxnSpPr>
            <a:cxnSpLocks/>
          </p:cNvCxnSpPr>
          <p:nvPr/>
        </p:nvCxnSpPr>
        <p:spPr>
          <a:xfrm rot="10800000">
            <a:off x="3594100" y="3731722"/>
            <a:ext cx="6083300" cy="647013"/>
          </a:xfrm>
          <a:prstGeom prst="curvedConnector3">
            <a:avLst>
              <a:gd name="adj1" fmla="val 7693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8F4FB205-18E3-416B-A6B0-983273CD28B3}"/>
              </a:ext>
            </a:extLst>
          </p:cNvPr>
          <p:cNvCxnSpPr>
            <a:cxnSpLocks/>
            <a:stCxn id="7" idx="1"/>
            <a:endCxn id="34" idx="3"/>
          </p:cNvCxnSpPr>
          <p:nvPr/>
        </p:nvCxnSpPr>
        <p:spPr>
          <a:xfrm flipH="1">
            <a:off x="3594100" y="2772375"/>
            <a:ext cx="1616075" cy="896541"/>
          </a:xfrm>
          <a:prstGeom prst="straightConnector1">
            <a:avLst/>
          </a:prstGeom>
          <a:ln w="38100">
            <a:prstDash val="dash"/>
            <a:tailEnd type="triangle"/>
          </a:ln>
        </p:spPr>
        <p:style>
          <a:lnRef idx="1">
            <a:schemeClr val="accent2"/>
          </a:lnRef>
          <a:fillRef idx="0">
            <a:schemeClr val="accent2"/>
          </a:fillRef>
          <a:effectRef idx="0">
            <a:schemeClr val="accent2"/>
          </a:effectRef>
          <a:fontRef idx="minor">
            <a:schemeClr val="tx1"/>
          </a:fontRef>
        </p:style>
      </p:cxnSp>
      <p:sp>
        <p:nvSpPr>
          <p:cNvPr id="42" name="Rectangle 41">
            <a:extLst>
              <a:ext uri="{FF2B5EF4-FFF2-40B4-BE49-F238E27FC236}">
                <a16:creationId xmlns:a16="http://schemas.microsoft.com/office/drawing/2014/main" id="{DECFB1FB-9B06-41D1-A151-C2585DB1F70A}"/>
              </a:ext>
            </a:extLst>
          </p:cNvPr>
          <p:cNvSpPr/>
          <p:nvPr/>
        </p:nvSpPr>
        <p:spPr>
          <a:xfrm>
            <a:off x="1066800" y="4302529"/>
            <a:ext cx="2527300" cy="917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siotplatform…</a:t>
            </a:r>
          </a:p>
          <a:p>
            <a:pPr algn="ctr"/>
            <a:r>
              <a:rPr lang="en-US">
                <a:solidFill>
                  <a:schemeClr val="bg1"/>
                </a:solidFill>
                <a:effectLst/>
                <a:latin typeface="Consolas" panose="020B0609020204030204" pitchFamily="49" charset="0"/>
              </a:rPr>
              <a:t>192.168.51.22:80</a:t>
            </a:r>
          </a:p>
          <a:p>
            <a:pPr algn="ctr"/>
            <a:r>
              <a:rPr lang="en-US">
                <a:solidFill>
                  <a:schemeClr val="bg1"/>
                </a:solidFill>
                <a:effectLst/>
                <a:latin typeface="Consolas" panose="020B0609020204030204" pitchFamily="49" charset="0"/>
              </a:rPr>
              <a:t>192.168.51.22:22</a:t>
            </a:r>
            <a:endParaRPr lang="en-US"/>
          </a:p>
        </p:txBody>
      </p:sp>
      <p:cxnSp>
        <p:nvCxnSpPr>
          <p:cNvPr id="43" name="Straight Arrow Connector 42">
            <a:extLst>
              <a:ext uri="{FF2B5EF4-FFF2-40B4-BE49-F238E27FC236}">
                <a16:creationId xmlns:a16="http://schemas.microsoft.com/office/drawing/2014/main" id="{06AAF894-3583-450B-8B58-B1CDECD10FA3}"/>
              </a:ext>
            </a:extLst>
          </p:cNvPr>
          <p:cNvCxnSpPr>
            <a:cxnSpLocks/>
            <a:stCxn id="7" idx="1"/>
            <a:endCxn id="42" idx="3"/>
          </p:cNvCxnSpPr>
          <p:nvPr/>
        </p:nvCxnSpPr>
        <p:spPr>
          <a:xfrm flipH="1">
            <a:off x="3594100" y="2772375"/>
            <a:ext cx="1616075" cy="1988740"/>
          </a:xfrm>
          <a:prstGeom prst="straightConnector1">
            <a:avLst/>
          </a:prstGeom>
          <a:ln w="38100">
            <a:prstDash val="dash"/>
            <a:tailEnd type="triangle"/>
          </a:ln>
        </p:spPr>
        <p:style>
          <a:lnRef idx="1">
            <a:schemeClr val="accent2"/>
          </a:lnRef>
          <a:fillRef idx="0">
            <a:schemeClr val="accent2"/>
          </a:fillRef>
          <a:effectRef idx="0">
            <a:schemeClr val="accent2"/>
          </a:effectRef>
          <a:fontRef idx="minor">
            <a:schemeClr val="tx1"/>
          </a:fontRef>
        </p:style>
      </p:cxnSp>
      <p:cxnSp>
        <p:nvCxnSpPr>
          <p:cNvPr id="47" name="Straight Arrow Connector 27">
            <a:extLst>
              <a:ext uri="{FF2B5EF4-FFF2-40B4-BE49-F238E27FC236}">
                <a16:creationId xmlns:a16="http://schemas.microsoft.com/office/drawing/2014/main" id="{EFE8AC85-D68B-4B19-AD78-91C8E85D2E61}"/>
              </a:ext>
            </a:extLst>
          </p:cNvPr>
          <p:cNvCxnSpPr>
            <a:cxnSpLocks/>
            <a:endCxn id="42" idx="3"/>
          </p:cNvCxnSpPr>
          <p:nvPr/>
        </p:nvCxnSpPr>
        <p:spPr>
          <a:xfrm rot="10800000" flipV="1">
            <a:off x="3594100" y="4581389"/>
            <a:ext cx="6045200" cy="179726"/>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94E6B6C0-A55E-48E7-A49C-93E21D3E8A95}"/>
              </a:ext>
            </a:extLst>
          </p:cNvPr>
          <p:cNvSpPr/>
          <p:nvPr/>
        </p:nvSpPr>
        <p:spPr>
          <a:xfrm>
            <a:off x="1066800" y="5394726"/>
            <a:ext cx="2527300" cy="9171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app1. . .</a:t>
            </a:r>
          </a:p>
          <a:p>
            <a:pPr algn="ctr"/>
            <a:r>
              <a:rPr lang="en-US">
                <a:solidFill>
                  <a:schemeClr val="bg1"/>
                </a:solidFill>
                <a:effectLst/>
                <a:latin typeface="Consolas" panose="020B0609020204030204" pitchFamily="49" charset="0"/>
              </a:rPr>
              <a:t>192.168.51.11:80</a:t>
            </a:r>
          </a:p>
          <a:p>
            <a:pPr algn="ctr"/>
            <a:r>
              <a:rPr lang="en-US">
                <a:solidFill>
                  <a:schemeClr val="bg1"/>
                </a:solidFill>
                <a:effectLst/>
                <a:latin typeface="Consolas" panose="020B0609020204030204" pitchFamily="49" charset="0"/>
              </a:rPr>
              <a:t>192.168.51.11:22</a:t>
            </a:r>
            <a:endParaRPr lang="en-US"/>
          </a:p>
        </p:txBody>
      </p:sp>
      <p:cxnSp>
        <p:nvCxnSpPr>
          <p:cNvPr id="50" name="Straight Arrow Connector 27">
            <a:extLst>
              <a:ext uri="{FF2B5EF4-FFF2-40B4-BE49-F238E27FC236}">
                <a16:creationId xmlns:a16="http://schemas.microsoft.com/office/drawing/2014/main" id="{05A833DC-33AB-457D-9153-2C5A426731C8}"/>
              </a:ext>
            </a:extLst>
          </p:cNvPr>
          <p:cNvCxnSpPr>
            <a:cxnSpLocks/>
            <a:endCxn id="49" idx="3"/>
          </p:cNvCxnSpPr>
          <p:nvPr/>
        </p:nvCxnSpPr>
        <p:spPr>
          <a:xfrm rot="10800000" flipV="1">
            <a:off x="3594101" y="5185680"/>
            <a:ext cx="6083299" cy="667632"/>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AEB7060B-9DCA-465E-9087-8FAB83E85353}"/>
              </a:ext>
            </a:extLst>
          </p:cNvPr>
          <p:cNvCxnSpPr>
            <a:cxnSpLocks/>
            <a:stCxn id="7" idx="1"/>
            <a:endCxn id="49" idx="3"/>
          </p:cNvCxnSpPr>
          <p:nvPr/>
        </p:nvCxnSpPr>
        <p:spPr>
          <a:xfrm flipH="1">
            <a:off x="3594100" y="2772375"/>
            <a:ext cx="1616075" cy="3080937"/>
          </a:xfrm>
          <a:prstGeom prst="straightConnector1">
            <a:avLst/>
          </a:prstGeom>
          <a:ln w="38100">
            <a:prstDash val="dash"/>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184847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4CEA7DD6-99E4-4D24-99C5-43E1AF4CB5A3}"/>
              </a:ext>
            </a:extLst>
          </p:cNvPr>
          <p:cNvPicPr>
            <a:picLocks noChangeAspect="1"/>
          </p:cNvPicPr>
          <p:nvPr/>
        </p:nvPicPr>
        <p:blipFill rotWithShape="1">
          <a:blip r:embed="rId2"/>
          <a:srcRect r="21000"/>
          <a:stretch/>
        </p:blipFill>
        <p:spPr>
          <a:xfrm>
            <a:off x="3523488" y="10"/>
            <a:ext cx="8668512" cy="6857990"/>
          </a:xfrm>
          <a:prstGeom prst="rect">
            <a:avLst/>
          </a:prstGeom>
        </p:spPr>
      </p:pic>
      <p:sp>
        <p:nvSpPr>
          <p:cNvPr id="13" name="Rectangle 1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829FF3C1-B341-40E0-B416-892DA278959F}"/>
              </a:ext>
            </a:extLst>
          </p:cNvPr>
          <p:cNvSpPr>
            <a:spLocks noGrp="1"/>
          </p:cNvSpPr>
          <p:nvPr>
            <p:ph type="ctrTitle"/>
          </p:nvPr>
        </p:nvSpPr>
        <p:spPr>
          <a:xfrm>
            <a:off x="477981" y="1122363"/>
            <a:ext cx="5878214" cy="3204134"/>
          </a:xfrm>
        </p:spPr>
        <p:txBody>
          <a:bodyPr anchor="b">
            <a:normAutofit/>
          </a:bodyPr>
          <a:lstStyle/>
          <a:p>
            <a:pPr algn="l"/>
            <a:r>
              <a:rPr lang="en-US" sz="4400">
                <a:solidFill>
                  <a:schemeClr val="tx1"/>
                </a:solidFill>
              </a:rPr>
              <a:t>Giới thiệu con người và dự án</a:t>
            </a:r>
          </a:p>
        </p:txBody>
      </p:sp>
      <p:sp>
        <p:nvSpPr>
          <p:cNvPr id="5" name="Subtitle 4">
            <a:extLst>
              <a:ext uri="{FF2B5EF4-FFF2-40B4-BE49-F238E27FC236}">
                <a16:creationId xmlns:a16="http://schemas.microsoft.com/office/drawing/2014/main" id="{5A79C181-B06F-44B7-8BB5-557D3D4626E1}"/>
              </a:ext>
            </a:extLst>
          </p:cNvPr>
          <p:cNvSpPr>
            <a:spLocks noGrp="1"/>
          </p:cNvSpPr>
          <p:nvPr>
            <p:ph type="subTitle" idx="1"/>
          </p:nvPr>
        </p:nvSpPr>
        <p:spPr>
          <a:xfrm>
            <a:off x="477980" y="4872922"/>
            <a:ext cx="4023359" cy="429625"/>
          </a:xfrm>
        </p:spPr>
        <p:txBody>
          <a:bodyPr>
            <a:normAutofit/>
          </a:bodyPr>
          <a:lstStyle/>
          <a:p>
            <a:pPr algn="l"/>
            <a:r>
              <a:rPr lang="en-US" sz="2000">
                <a:solidFill>
                  <a:schemeClr val="tx1"/>
                </a:solidFill>
              </a:rPr>
              <a:t>SINNO Đối ngoại</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descr="Shape&#10;&#10;Description automatically generated">
            <a:extLst>
              <a:ext uri="{FF2B5EF4-FFF2-40B4-BE49-F238E27FC236}">
                <a16:creationId xmlns:a16="http://schemas.microsoft.com/office/drawing/2014/main" id="{B32031A1-F15C-4971-A1F0-3C5604497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5066" y="1658498"/>
            <a:ext cx="1521505" cy="1521505"/>
          </a:xfrm>
          <a:prstGeom prst="rect">
            <a:avLst/>
          </a:prstGeom>
        </p:spPr>
      </p:pic>
    </p:spTree>
    <p:extLst>
      <p:ext uri="{BB962C8B-B14F-4D97-AF65-F5344CB8AC3E}">
        <p14:creationId xmlns:p14="http://schemas.microsoft.com/office/powerpoint/2010/main" val="1015850801"/>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B937C7-1C9C-4825-97A6-9A8212D9AEA9}"/>
              </a:ext>
            </a:extLst>
          </p:cNvPr>
          <p:cNvSpPr>
            <a:spLocks noGrp="1"/>
          </p:cNvSpPr>
          <p:nvPr>
            <p:ph type="title"/>
          </p:nvPr>
        </p:nvSpPr>
        <p:spPr>
          <a:xfrm>
            <a:off x="838200" y="365130"/>
            <a:ext cx="10515600" cy="926642"/>
          </a:xfrm>
        </p:spPr>
        <p:txBody>
          <a:bodyPr/>
          <a:lstStyle/>
          <a:p>
            <a:r>
              <a:rPr lang="en-US"/>
              <a:t>Về dự án</a:t>
            </a:r>
          </a:p>
        </p:txBody>
      </p:sp>
      <p:sp>
        <p:nvSpPr>
          <p:cNvPr id="5" name="Content Placeholder 4">
            <a:extLst>
              <a:ext uri="{FF2B5EF4-FFF2-40B4-BE49-F238E27FC236}">
                <a16:creationId xmlns:a16="http://schemas.microsoft.com/office/drawing/2014/main" id="{139ACD74-53F8-43A4-B8A9-463A7D744B65}"/>
              </a:ext>
            </a:extLst>
          </p:cNvPr>
          <p:cNvSpPr>
            <a:spLocks noGrp="1"/>
          </p:cNvSpPr>
          <p:nvPr>
            <p:ph idx="1"/>
          </p:nvPr>
        </p:nvSpPr>
        <p:spPr>
          <a:xfrm>
            <a:off x="674076" y="1550015"/>
            <a:ext cx="10679723" cy="4182570"/>
          </a:xfrm>
        </p:spPr>
        <p:txBody>
          <a:bodyPr>
            <a:normAutofit/>
          </a:bodyPr>
          <a:lstStyle/>
          <a:p>
            <a:r>
              <a:rPr lang="en-US"/>
              <a:t>Liên hệ với Naver: khoá học An toàn thông tin</a:t>
            </a:r>
          </a:p>
          <a:p>
            <a:r>
              <a:rPr lang="en-US"/>
              <a:t>BKHup: đối tác có nhiều mối quan hệ quốc tế và các làng sinh viên khởi nghiệp</a:t>
            </a:r>
          </a:p>
          <a:p>
            <a:r>
              <a:rPr lang="en-US"/>
              <a:t>Giới thiệu về các sản phẩm của CLB tại các sự kiện</a:t>
            </a:r>
          </a:p>
          <a:p>
            <a:r>
              <a:rPr lang="en-US"/>
              <a:t>Đóng vai trò presale</a:t>
            </a:r>
          </a:p>
          <a:p>
            <a:pPr lvl="1"/>
            <a:endParaRPr lang="en-US"/>
          </a:p>
        </p:txBody>
      </p:sp>
    </p:spTree>
    <p:extLst>
      <p:ext uri="{BB962C8B-B14F-4D97-AF65-F5344CB8AC3E}">
        <p14:creationId xmlns:p14="http://schemas.microsoft.com/office/powerpoint/2010/main" val="2170363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B937C7-1C9C-4825-97A6-9A8212D9AEA9}"/>
              </a:ext>
            </a:extLst>
          </p:cNvPr>
          <p:cNvSpPr>
            <a:spLocks noGrp="1"/>
          </p:cNvSpPr>
          <p:nvPr>
            <p:ph type="title"/>
          </p:nvPr>
        </p:nvSpPr>
        <p:spPr>
          <a:xfrm>
            <a:off x="838200" y="365130"/>
            <a:ext cx="10515600" cy="926642"/>
          </a:xfrm>
        </p:spPr>
        <p:txBody>
          <a:bodyPr/>
          <a:lstStyle/>
          <a:p>
            <a:r>
              <a:rPr lang="en-US"/>
              <a:t>Về con người</a:t>
            </a:r>
          </a:p>
        </p:txBody>
      </p:sp>
      <p:sp>
        <p:nvSpPr>
          <p:cNvPr id="5" name="Content Placeholder 4">
            <a:extLst>
              <a:ext uri="{FF2B5EF4-FFF2-40B4-BE49-F238E27FC236}">
                <a16:creationId xmlns:a16="http://schemas.microsoft.com/office/drawing/2014/main" id="{139ACD74-53F8-43A4-B8A9-463A7D744B65}"/>
              </a:ext>
            </a:extLst>
          </p:cNvPr>
          <p:cNvSpPr>
            <a:spLocks noGrp="1"/>
          </p:cNvSpPr>
          <p:nvPr>
            <p:ph idx="1"/>
          </p:nvPr>
        </p:nvSpPr>
        <p:spPr>
          <a:xfrm>
            <a:off x="674076" y="1550015"/>
            <a:ext cx="10679723" cy="4182570"/>
          </a:xfrm>
        </p:spPr>
        <p:txBody>
          <a:bodyPr>
            <a:normAutofit/>
          </a:bodyPr>
          <a:lstStyle/>
          <a:p>
            <a:r>
              <a:rPr lang="en-US"/>
              <a:t>Các doanh nghiệp quan tâm nhất về tuyển dụng nhân sự</a:t>
            </a:r>
          </a:p>
          <a:p>
            <a:r>
              <a:rPr lang="en-US"/>
              <a:t>Liên hệ và chuyển giao với ban Nhân sự khi gặp nhu cầu tuyển dụng</a:t>
            </a:r>
          </a:p>
          <a:p>
            <a:r>
              <a:rPr lang="en-US"/>
              <a:t>Lưu ý:</a:t>
            </a:r>
          </a:p>
          <a:p>
            <a:pPr lvl="1"/>
            <a:r>
              <a:rPr lang="en-US"/>
              <a:t>Nếu doanh nghiệp tuyển dụng, các thành viên có thể rời khỏi CLB vì không bảo đảm khối lượng.</a:t>
            </a:r>
          </a:p>
          <a:p>
            <a:pPr lvl="1"/>
            <a:r>
              <a:rPr lang="en-US"/>
              <a:t>Hãy hỗ trợ các thành viên CLB trong việc tiếp xúc doanh nghiệp. Việc lựa chọn tham gia dự án thực tập tại doanh nghiệp hay tại CLB là do thành viên tự quyết.</a:t>
            </a:r>
          </a:p>
          <a:p>
            <a:endParaRPr lang="en-US"/>
          </a:p>
        </p:txBody>
      </p:sp>
    </p:spTree>
    <p:extLst>
      <p:ext uri="{BB962C8B-B14F-4D97-AF65-F5344CB8AC3E}">
        <p14:creationId xmlns:p14="http://schemas.microsoft.com/office/powerpoint/2010/main" val="29783533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CEA7DD6-99E4-4D24-99C5-43E1AF4CB5A3}"/>
              </a:ext>
            </a:extLst>
          </p:cNvPr>
          <p:cNvPicPr>
            <a:picLocks noChangeAspect="1"/>
          </p:cNvPicPr>
          <p:nvPr/>
        </p:nvPicPr>
        <p:blipFill rotWithShape="1">
          <a:blip r:embed="rId2"/>
          <a:srcRect t="7697" r="28181" b="1393"/>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29FF3C1-B341-40E0-B416-892DA278959F}"/>
              </a:ext>
            </a:extLst>
          </p:cNvPr>
          <p:cNvSpPr>
            <a:spLocks noGrp="1"/>
          </p:cNvSpPr>
          <p:nvPr>
            <p:ph type="ctrTitle"/>
          </p:nvPr>
        </p:nvSpPr>
        <p:spPr>
          <a:xfrm>
            <a:off x="477981" y="1122363"/>
            <a:ext cx="4023360" cy="3204134"/>
          </a:xfrm>
        </p:spPr>
        <p:txBody>
          <a:bodyPr anchor="b">
            <a:normAutofit/>
          </a:bodyPr>
          <a:lstStyle/>
          <a:p>
            <a:pPr algn="l"/>
            <a:r>
              <a:rPr lang="en-US" sz="4800"/>
              <a:t>Thương hiệu</a:t>
            </a:r>
          </a:p>
        </p:txBody>
      </p:sp>
      <p:sp>
        <p:nvSpPr>
          <p:cNvPr id="5" name="Subtitle 4">
            <a:extLst>
              <a:ext uri="{FF2B5EF4-FFF2-40B4-BE49-F238E27FC236}">
                <a16:creationId xmlns:a16="http://schemas.microsoft.com/office/drawing/2014/main" id="{5A79C181-B06F-44B7-8BB5-557D3D4626E1}"/>
              </a:ext>
            </a:extLst>
          </p:cNvPr>
          <p:cNvSpPr>
            <a:spLocks noGrp="1"/>
          </p:cNvSpPr>
          <p:nvPr>
            <p:ph type="subTitle" idx="1"/>
          </p:nvPr>
        </p:nvSpPr>
        <p:spPr>
          <a:xfrm>
            <a:off x="477980" y="4872922"/>
            <a:ext cx="4023359" cy="1208141"/>
          </a:xfrm>
        </p:spPr>
        <p:txBody>
          <a:bodyPr>
            <a:normAutofit/>
          </a:bodyPr>
          <a:lstStyle/>
          <a:p>
            <a:pPr algn="l"/>
            <a:r>
              <a:rPr lang="en-US" sz="2000"/>
              <a:t>SINNO</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Picture 18" descr="Shape&#10;&#10;Description automatically generated">
            <a:extLst>
              <a:ext uri="{FF2B5EF4-FFF2-40B4-BE49-F238E27FC236}">
                <a16:creationId xmlns:a16="http://schemas.microsoft.com/office/drawing/2014/main" id="{9811A990-1912-4794-845C-A37DC567FCB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5066" y="1658498"/>
            <a:ext cx="1521505" cy="1521505"/>
          </a:xfrm>
          <a:prstGeom prst="rect">
            <a:avLst/>
          </a:prstGeom>
        </p:spPr>
      </p:pic>
      <p:sp>
        <p:nvSpPr>
          <p:cNvPr id="20" name="Title 3">
            <a:extLst>
              <a:ext uri="{FF2B5EF4-FFF2-40B4-BE49-F238E27FC236}">
                <a16:creationId xmlns:a16="http://schemas.microsoft.com/office/drawing/2014/main" id="{EE0E937E-B0F6-46A4-9AA6-7DC7400323D7}"/>
              </a:ext>
            </a:extLst>
          </p:cNvPr>
          <p:cNvSpPr txBox="1">
            <a:spLocks/>
          </p:cNvSpPr>
          <p:nvPr/>
        </p:nvSpPr>
        <p:spPr>
          <a:xfrm>
            <a:off x="630381" y="1274763"/>
            <a:ext cx="5878214" cy="320413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bg1"/>
                </a:solidFill>
                <a:latin typeface="Arial" panose="020B0604020202020204" pitchFamily="34" charset="0"/>
                <a:ea typeface="+mj-ea"/>
                <a:cs typeface="+mj-cs"/>
              </a:defRPr>
            </a:lvl1pPr>
          </a:lstStyle>
          <a:p>
            <a:pPr algn="l"/>
            <a:r>
              <a:rPr lang="en-US">
                <a:solidFill>
                  <a:schemeClr val="tx1"/>
                </a:solidFill>
              </a:rPr>
              <a:t>Nội dung khác</a:t>
            </a:r>
          </a:p>
        </p:txBody>
      </p:sp>
      <p:sp>
        <p:nvSpPr>
          <p:cNvPr id="21" name="Subtitle 4">
            <a:extLst>
              <a:ext uri="{FF2B5EF4-FFF2-40B4-BE49-F238E27FC236}">
                <a16:creationId xmlns:a16="http://schemas.microsoft.com/office/drawing/2014/main" id="{40982149-5D8B-40A7-AF90-9A12347F4ED9}"/>
              </a:ext>
            </a:extLst>
          </p:cNvPr>
          <p:cNvSpPr txBox="1">
            <a:spLocks/>
          </p:cNvSpPr>
          <p:nvPr/>
        </p:nvSpPr>
        <p:spPr>
          <a:xfrm>
            <a:off x="630380" y="5025322"/>
            <a:ext cx="4023359" cy="1208141"/>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bg1"/>
                </a:solidFill>
                <a:latin typeface="Arial" panose="020B0604020202020204" pitchFamily="34" charset="0"/>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Arial" panose="020B0604020202020204" pitchFamily="34" charset="0"/>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Arial" panose="020B0604020202020204" pitchFamily="34" charset="0"/>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Arial" panose="020B0604020202020204" pitchFamily="34" charset="0"/>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000">
                <a:solidFill>
                  <a:schemeClr val="tx1"/>
                </a:solidFill>
              </a:rPr>
              <a:t>SINNO</a:t>
            </a:r>
          </a:p>
        </p:txBody>
      </p:sp>
    </p:spTree>
    <p:extLst>
      <p:ext uri="{BB962C8B-B14F-4D97-AF65-F5344CB8AC3E}">
        <p14:creationId xmlns:p14="http://schemas.microsoft.com/office/powerpoint/2010/main" val="1309485698"/>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4F43A-0DAB-4B6A-A3AC-FA84FC0AFAF3}"/>
              </a:ext>
            </a:extLst>
          </p:cNvPr>
          <p:cNvSpPr>
            <a:spLocks noGrp="1"/>
          </p:cNvSpPr>
          <p:nvPr>
            <p:ph type="title"/>
          </p:nvPr>
        </p:nvSpPr>
        <p:spPr/>
        <p:txBody>
          <a:bodyPr/>
          <a:lstStyle/>
          <a:p>
            <a:r>
              <a:rPr lang="en-US"/>
              <a:t>Tài liệu</a:t>
            </a:r>
          </a:p>
        </p:txBody>
      </p:sp>
      <p:sp>
        <p:nvSpPr>
          <p:cNvPr id="3" name="Content Placeholder 2">
            <a:extLst>
              <a:ext uri="{FF2B5EF4-FFF2-40B4-BE49-F238E27FC236}">
                <a16:creationId xmlns:a16="http://schemas.microsoft.com/office/drawing/2014/main" id="{5FB9D0EA-7DFA-4DDE-B42E-3B50DD8B7AC3}"/>
              </a:ext>
            </a:extLst>
          </p:cNvPr>
          <p:cNvSpPr>
            <a:spLocks noGrp="1"/>
          </p:cNvSpPr>
          <p:nvPr>
            <p:ph idx="1"/>
          </p:nvPr>
        </p:nvSpPr>
        <p:spPr/>
        <p:txBody>
          <a:bodyPr/>
          <a:lstStyle/>
          <a:p>
            <a:r>
              <a:rPr lang="en-US"/>
              <a:t>Hiện trạng:</a:t>
            </a:r>
          </a:p>
          <a:p>
            <a:pPr lvl="1"/>
            <a:r>
              <a:rPr lang="en-US"/>
              <a:t>Link tài liệu nằm tản mạn khắp nơi</a:t>
            </a:r>
          </a:p>
          <a:p>
            <a:r>
              <a:rPr lang="en-US"/>
              <a:t>Giải pháp: Cần có một link duy nhất, từ đó tham chiếu tới tất cả link khác</a:t>
            </a:r>
          </a:p>
          <a:p>
            <a:pPr lvl="1"/>
            <a:r>
              <a:rPr lang="en-US"/>
              <a:t>Đưa các link vào một vài bài viết – post, trên website chính thức của CLB</a:t>
            </a:r>
          </a:p>
        </p:txBody>
      </p:sp>
    </p:spTree>
    <p:extLst>
      <p:ext uri="{BB962C8B-B14F-4D97-AF65-F5344CB8AC3E}">
        <p14:creationId xmlns:p14="http://schemas.microsoft.com/office/powerpoint/2010/main" val="3925929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4CEA7DD6-99E4-4D24-99C5-43E1AF4CB5A3}"/>
              </a:ext>
            </a:extLst>
          </p:cNvPr>
          <p:cNvPicPr>
            <a:picLocks noChangeAspect="1"/>
          </p:cNvPicPr>
          <p:nvPr/>
        </p:nvPicPr>
        <p:blipFill rotWithShape="1">
          <a:blip r:embed="rId2"/>
          <a:srcRect r="21000"/>
          <a:stretch/>
        </p:blipFill>
        <p:spPr>
          <a:xfrm>
            <a:off x="3523488" y="10"/>
            <a:ext cx="8668512" cy="6857990"/>
          </a:xfrm>
          <a:prstGeom prst="rect">
            <a:avLst/>
          </a:prstGeom>
        </p:spPr>
      </p:pic>
      <p:sp>
        <p:nvSpPr>
          <p:cNvPr id="13" name="Rectangle 1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829FF3C1-B341-40E0-B416-892DA278959F}"/>
              </a:ext>
            </a:extLst>
          </p:cNvPr>
          <p:cNvSpPr>
            <a:spLocks noGrp="1"/>
          </p:cNvSpPr>
          <p:nvPr>
            <p:ph type="ctrTitle"/>
          </p:nvPr>
        </p:nvSpPr>
        <p:spPr>
          <a:xfrm>
            <a:off x="477981" y="1122363"/>
            <a:ext cx="5878214" cy="3204134"/>
          </a:xfrm>
        </p:spPr>
        <p:txBody>
          <a:bodyPr anchor="b">
            <a:normAutofit/>
          </a:bodyPr>
          <a:lstStyle/>
          <a:p>
            <a:pPr algn="l"/>
            <a:r>
              <a:rPr lang="en-US">
                <a:solidFill>
                  <a:schemeClr val="tx1"/>
                </a:solidFill>
              </a:rPr>
              <a:t>Dự án</a:t>
            </a:r>
          </a:p>
        </p:txBody>
      </p:sp>
      <p:sp>
        <p:nvSpPr>
          <p:cNvPr id="5" name="Subtitle 4">
            <a:extLst>
              <a:ext uri="{FF2B5EF4-FFF2-40B4-BE49-F238E27FC236}">
                <a16:creationId xmlns:a16="http://schemas.microsoft.com/office/drawing/2014/main" id="{5A79C181-B06F-44B7-8BB5-557D3D4626E1}"/>
              </a:ext>
            </a:extLst>
          </p:cNvPr>
          <p:cNvSpPr>
            <a:spLocks noGrp="1"/>
          </p:cNvSpPr>
          <p:nvPr>
            <p:ph type="subTitle" idx="1"/>
          </p:nvPr>
        </p:nvSpPr>
        <p:spPr>
          <a:xfrm>
            <a:off x="477980" y="4872922"/>
            <a:ext cx="4023359" cy="1208141"/>
          </a:xfrm>
        </p:spPr>
        <p:txBody>
          <a:bodyPr>
            <a:normAutofit/>
          </a:bodyPr>
          <a:lstStyle/>
          <a:p>
            <a:pPr algn="l"/>
            <a:r>
              <a:rPr lang="en-US" sz="2000">
                <a:solidFill>
                  <a:schemeClr val="tx1"/>
                </a:solidFill>
              </a:rPr>
              <a:t>SINNO Chuyên môn + Nhân sự</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descr="Shape&#10;&#10;Description automatically generated">
            <a:extLst>
              <a:ext uri="{FF2B5EF4-FFF2-40B4-BE49-F238E27FC236}">
                <a16:creationId xmlns:a16="http://schemas.microsoft.com/office/drawing/2014/main" id="{B32031A1-F15C-4971-A1F0-3C5604497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5066" y="1658498"/>
            <a:ext cx="1521505" cy="1521505"/>
          </a:xfrm>
          <a:prstGeom prst="rect">
            <a:avLst/>
          </a:prstGeom>
        </p:spPr>
      </p:pic>
    </p:spTree>
    <p:extLst>
      <p:ext uri="{BB962C8B-B14F-4D97-AF65-F5344CB8AC3E}">
        <p14:creationId xmlns:p14="http://schemas.microsoft.com/office/powerpoint/2010/main" val="286588303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B379D-5E94-4843-A32F-3ABC73321788}"/>
              </a:ext>
            </a:extLst>
          </p:cNvPr>
          <p:cNvSpPr>
            <a:spLocks noGrp="1"/>
          </p:cNvSpPr>
          <p:nvPr>
            <p:ph type="title"/>
          </p:nvPr>
        </p:nvSpPr>
        <p:spPr/>
        <p:txBody>
          <a:bodyPr/>
          <a:lstStyle/>
          <a:p>
            <a:r>
              <a:rPr lang="en-US"/>
              <a:t>Văn phòng các câu lạc bộ B1-205</a:t>
            </a:r>
          </a:p>
        </p:txBody>
      </p:sp>
      <p:sp>
        <p:nvSpPr>
          <p:cNvPr id="3" name="Content Placeholder 2">
            <a:extLst>
              <a:ext uri="{FF2B5EF4-FFF2-40B4-BE49-F238E27FC236}">
                <a16:creationId xmlns:a16="http://schemas.microsoft.com/office/drawing/2014/main" id="{A20A9EED-1749-4020-9294-E84B61D569D4}"/>
              </a:ext>
            </a:extLst>
          </p:cNvPr>
          <p:cNvSpPr>
            <a:spLocks noGrp="1"/>
          </p:cNvSpPr>
          <p:nvPr>
            <p:ph idx="1"/>
          </p:nvPr>
        </p:nvSpPr>
        <p:spPr>
          <a:xfrm>
            <a:off x="838200" y="1825625"/>
            <a:ext cx="5395332" cy="3549263"/>
          </a:xfrm>
        </p:spPr>
        <p:txBody>
          <a:bodyPr/>
          <a:lstStyle/>
          <a:p>
            <a:r>
              <a:rPr lang="en-US"/>
              <a:t>Co-working space dành cho các dự án start-up, spin-off, các project tiềm năng.</a:t>
            </a:r>
          </a:p>
          <a:p>
            <a:r>
              <a:rPr lang="en-US"/>
              <a:t>Hoạt động theo qui định giờ của nhà B1</a:t>
            </a:r>
          </a:p>
          <a:p>
            <a:r>
              <a:rPr lang="en-US"/>
              <a:t>Câu lạc bộ tự quản.</a:t>
            </a:r>
          </a:p>
          <a:p>
            <a:r>
              <a:rPr lang="en-US">
                <a:solidFill>
                  <a:srgbClr val="FF0000"/>
                </a:solidFill>
              </a:rPr>
              <a:t>Cần xây dựng cơ chế quản lý phòng</a:t>
            </a:r>
          </a:p>
        </p:txBody>
      </p:sp>
      <p:sp>
        <p:nvSpPr>
          <p:cNvPr id="5" name="Rectangle 4">
            <a:extLst>
              <a:ext uri="{FF2B5EF4-FFF2-40B4-BE49-F238E27FC236}">
                <a16:creationId xmlns:a16="http://schemas.microsoft.com/office/drawing/2014/main" id="{699DE9E7-E62A-46DE-A60A-48881A7EFA78}"/>
              </a:ext>
            </a:extLst>
          </p:cNvPr>
          <p:cNvSpPr/>
          <p:nvPr/>
        </p:nvSpPr>
        <p:spPr>
          <a:xfrm>
            <a:off x="6547626" y="1825623"/>
            <a:ext cx="1726580" cy="29470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Co-working space: dành cho các nhóm project dài hạn</a:t>
            </a:r>
          </a:p>
          <a:p>
            <a:pPr algn="ctr"/>
            <a:endParaRPr lang="en-US"/>
          </a:p>
        </p:txBody>
      </p:sp>
      <p:sp>
        <p:nvSpPr>
          <p:cNvPr id="6" name="Rectangle 5">
            <a:extLst>
              <a:ext uri="{FF2B5EF4-FFF2-40B4-BE49-F238E27FC236}">
                <a16:creationId xmlns:a16="http://schemas.microsoft.com/office/drawing/2014/main" id="{74E1E2F8-131E-4DCC-B06F-89C9B216FA51}"/>
              </a:ext>
            </a:extLst>
          </p:cNvPr>
          <p:cNvSpPr/>
          <p:nvPr/>
        </p:nvSpPr>
        <p:spPr>
          <a:xfrm>
            <a:off x="8274206" y="1825622"/>
            <a:ext cx="1726580" cy="29470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Co-working space: dành cho các nhóm project dài hạn</a:t>
            </a:r>
          </a:p>
          <a:p>
            <a:pPr algn="ctr"/>
            <a:endParaRPr lang="en-US"/>
          </a:p>
        </p:txBody>
      </p:sp>
      <p:sp>
        <p:nvSpPr>
          <p:cNvPr id="7" name="Rectangle 6">
            <a:extLst>
              <a:ext uri="{FF2B5EF4-FFF2-40B4-BE49-F238E27FC236}">
                <a16:creationId xmlns:a16="http://schemas.microsoft.com/office/drawing/2014/main" id="{59E97C98-CC05-4610-975D-AE8BE296AD26}"/>
              </a:ext>
            </a:extLst>
          </p:cNvPr>
          <p:cNvSpPr/>
          <p:nvPr/>
        </p:nvSpPr>
        <p:spPr>
          <a:xfrm>
            <a:off x="10000786" y="1825623"/>
            <a:ext cx="1726580" cy="294709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b="1"/>
              <a:t>Phòng đại diện các CLB</a:t>
            </a:r>
          </a:p>
          <a:p>
            <a:pPr algn="ctr"/>
            <a:endParaRPr lang="en-US"/>
          </a:p>
          <a:p>
            <a:pPr algn="ctr"/>
            <a:r>
              <a:rPr lang="en-US"/>
              <a:t>1. SINNO</a:t>
            </a:r>
          </a:p>
          <a:p>
            <a:pPr algn="ctr"/>
            <a:r>
              <a:rPr lang="en-US"/>
              <a:t>2. SEC</a:t>
            </a:r>
          </a:p>
          <a:p>
            <a:pPr algn="ctr"/>
            <a:r>
              <a:rPr lang="en-US"/>
              <a:t>3. Nichibu</a:t>
            </a:r>
          </a:p>
          <a:p>
            <a:pPr algn="ctr"/>
            <a:r>
              <a:rPr lang="en-US"/>
              <a:t>4.Sport</a:t>
            </a:r>
          </a:p>
          <a:p>
            <a:pPr algn="ctr"/>
            <a:r>
              <a:rPr lang="en-US"/>
              <a:t>5. Art</a:t>
            </a:r>
          </a:p>
        </p:txBody>
      </p:sp>
      <p:sp>
        <p:nvSpPr>
          <p:cNvPr id="8" name="Rectangle 7">
            <a:extLst>
              <a:ext uri="{FF2B5EF4-FFF2-40B4-BE49-F238E27FC236}">
                <a16:creationId xmlns:a16="http://schemas.microsoft.com/office/drawing/2014/main" id="{BD9E728E-3138-4B96-A35A-D9E7CE4DBB28}"/>
              </a:ext>
            </a:extLst>
          </p:cNvPr>
          <p:cNvSpPr/>
          <p:nvPr/>
        </p:nvSpPr>
        <p:spPr>
          <a:xfrm>
            <a:off x="6547626" y="4340999"/>
            <a:ext cx="3767254" cy="43172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t>Tiện ích chung</a:t>
            </a:r>
          </a:p>
        </p:txBody>
      </p:sp>
    </p:spTree>
    <p:extLst>
      <p:ext uri="{BB962C8B-B14F-4D97-AF65-F5344CB8AC3E}">
        <p14:creationId xmlns:p14="http://schemas.microsoft.com/office/powerpoint/2010/main" val="8456104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3096B3D-C2D5-4D95-A93F-A7C0D9AAC94B}"/>
              </a:ext>
            </a:extLst>
          </p:cNvPr>
          <p:cNvSpPr txBox="1"/>
          <p:nvPr/>
        </p:nvSpPr>
        <p:spPr>
          <a:xfrm>
            <a:off x="743688" y="2845437"/>
            <a:ext cx="2894641" cy="954107"/>
          </a:xfrm>
          <a:prstGeom prst="rect">
            <a:avLst/>
          </a:prstGeom>
          <a:noFill/>
        </p:spPr>
        <p:txBody>
          <a:bodyPr wrap="square">
            <a:spAutoFit/>
          </a:bodyPr>
          <a:lstStyle/>
          <a:p>
            <a:pPr algn="l" rtl="0" fontAlgn="base"/>
            <a:r>
              <a:rPr lang="en-US" sz="2800" b="1">
                <a:solidFill>
                  <a:srgbClr val="FFFFFF"/>
                </a:solidFill>
                <a:latin typeface="Arial" panose="020B0604020202020204" pitchFamily="34" charset="0"/>
              </a:rPr>
              <a:t>Thank you for</a:t>
            </a:r>
            <a:r>
              <a:rPr lang="en-US" sz="2800">
                <a:solidFill>
                  <a:srgbClr val="000000"/>
                </a:solidFill>
                <a:latin typeface="Arial" panose="020B0604020202020204" pitchFamily="34" charset="0"/>
              </a:rPr>
              <a:t>​</a:t>
            </a:r>
            <a:r>
              <a:rPr lang="vi-VN" sz="2800">
                <a:solidFill>
                  <a:srgbClr val="000000"/>
                </a:solidFill>
                <a:latin typeface="Arial" panose="020B0604020202020204" pitchFamily="34" charset="0"/>
              </a:rPr>
              <a:t> </a:t>
            </a:r>
            <a:r>
              <a:rPr lang="en-US" sz="2800" b="1">
                <a:solidFill>
                  <a:srgbClr val="FFFFFF"/>
                </a:solidFill>
                <a:latin typeface="Arial" panose="020B0604020202020204" pitchFamily="34" charset="0"/>
              </a:rPr>
              <a:t>your attentions!</a:t>
            </a:r>
            <a:r>
              <a:rPr lang="en-US" sz="2800">
                <a:solidFill>
                  <a:srgbClr val="000000"/>
                </a:solidFill>
                <a:latin typeface="Arial" panose="020B0604020202020204" pitchFamily="34" charset="0"/>
              </a:rPr>
              <a:t>​</a:t>
            </a:r>
            <a:endParaRPr lang="en-US" sz="2800">
              <a:solidFill>
                <a:srgbClr val="000000"/>
              </a:solidFill>
              <a:latin typeface="Segoe UI" panose="020B0502040204020203" pitchFamily="34" charset="0"/>
            </a:endParaRPr>
          </a:p>
        </p:txBody>
      </p:sp>
    </p:spTree>
    <p:extLst>
      <p:ext uri="{BB962C8B-B14F-4D97-AF65-F5344CB8AC3E}">
        <p14:creationId xmlns:p14="http://schemas.microsoft.com/office/powerpoint/2010/main" val="33375809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38E2A252-E7C6-4CCF-98A3-83A0609C5FC1}"/>
              </a:ext>
            </a:extLst>
          </p:cNvPr>
          <p:cNvSpPr/>
          <p:nvPr/>
        </p:nvSpPr>
        <p:spPr>
          <a:xfrm>
            <a:off x="2313834" y="1617943"/>
            <a:ext cx="1737360" cy="4236591"/>
          </a:xfrm>
          <a:prstGeom prst="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2" name="TextBox 31">
            <a:extLst>
              <a:ext uri="{FF2B5EF4-FFF2-40B4-BE49-F238E27FC236}">
                <a16:creationId xmlns:a16="http://schemas.microsoft.com/office/drawing/2014/main" id="{87FAFCFA-AB0E-4EE2-9613-2893F8BCAC7A}"/>
              </a:ext>
            </a:extLst>
          </p:cNvPr>
          <p:cNvSpPr txBox="1"/>
          <p:nvPr/>
        </p:nvSpPr>
        <p:spPr>
          <a:xfrm>
            <a:off x="2313834" y="1617943"/>
            <a:ext cx="1737360" cy="4236591"/>
          </a:xfrm>
          <a:prstGeom prst="rect">
            <a:avLst/>
          </a:prstGeom>
          <a:solidFill>
            <a:schemeClr val="accent2">
              <a:lumMod val="40000"/>
              <a:lumOff val="60000"/>
            </a:schemeClr>
          </a:solidFill>
          <a:ln>
            <a:solidFill>
              <a:schemeClr val="accent2">
                <a:lumMod val="40000"/>
                <a:lumOff val="6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17145" tIns="17145" rIns="17145" bIns="17145" numCol="1" spcCol="1270" anchor="t" anchorCtr="0">
            <a:noAutofit/>
          </a:bodyPr>
          <a:lstStyle/>
          <a:p>
            <a:pPr marL="0" lvl="0" indent="0" algn="ctr" defTabSz="1200150">
              <a:lnSpc>
                <a:spcPct val="90000"/>
              </a:lnSpc>
              <a:spcBef>
                <a:spcPct val="0"/>
              </a:spcBef>
              <a:spcAft>
                <a:spcPct val="35000"/>
              </a:spcAft>
              <a:buNone/>
            </a:pPr>
            <a:r>
              <a:rPr lang="en-US" sz="2400" b="1" kern="1200">
                <a:solidFill>
                  <a:schemeClr val="accent2"/>
                </a:solidFill>
              </a:rPr>
              <a:t>Nhân sự</a:t>
            </a:r>
          </a:p>
          <a:p>
            <a:pPr algn="ctr" defTabSz="1200150">
              <a:lnSpc>
                <a:spcPct val="90000"/>
              </a:lnSpc>
              <a:spcBef>
                <a:spcPct val="0"/>
              </a:spcBef>
              <a:spcAft>
                <a:spcPct val="35000"/>
              </a:spcAft>
            </a:pPr>
            <a:r>
              <a:rPr lang="en-US" sz="2400" b="1">
                <a:solidFill>
                  <a:schemeClr val="accent2"/>
                </a:solidFill>
              </a:rPr>
              <a:t>👫</a:t>
            </a:r>
            <a:endParaRPr lang="en-US" sz="2400" b="1" kern="1200">
              <a:solidFill>
                <a:schemeClr val="accent2"/>
              </a:solidFill>
            </a:endParaRPr>
          </a:p>
        </p:txBody>
      </p:sp>
      <p:sp>
        <p:nvSpPr>
          <p:cNvPr id="29" name="Rectangle 28">
            <a:extLst>
              <a:ext uri="{FF2B5EF4-FFF2-40B4-BE49-F238E27FC236}">
                <a16:creationId xmlns:a16="http://schemas.microsoft.com/office/drawing/2014/main" id="{2F66A16D-651C-48F3-9BD5-3FD7E9E53DEE}"/>
              </a:ext>
            </a:extLst>
          </p:cNvPr>
          <p:cNvSpPr/>
          <p:nvPr/>
        </p:nvSpPr>
        <p:spPr>
          <a:xfrm>
            <a:off x="4271115" y="1617943"/>
            <a:ext cx="1737360" cy="4236591"/>
          </a:xfrm>
          <a:prstGeom prst="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30" name="TextBox 29">
            <a:extLst>
              <a:ext uri="{FF2B5EF4-FFF2-40B4-BE49-F238E27FC236}">
                <a16:creationId xmlns:a16="http://schemas.microsoft.com/office/drawing/2014/main" id="{E26190B8-43CA-4A53-99F6-E440261C42E0}"/>
              </a:ext>
            </a:extLst>
          </p:cNvPr>
          <p:cNvSpPr txBox="1"/>
          <p:nvPr/>
        </p:nvSpPr>
        <p:spPr>
          <a:xfrm>
            <a:off x="4271115" y="1617943"/>
            <a:ext cx="1737360" cy="4236591"/>
          </a:xfrm>
          <a:prstGeom prst="rect">
            <a:avLst/>
          </a:prstGeom>
          <a:solidFill>
            <a:schemeClr val="accent2">
              <a:lumMod val="40000"/>
              <a:lumOff val="60000"/>
            </a:schemeClr>
          </a:solidFill>
          <a:ln>
            <a:solidFill>
              <a:schemeClr val="accent2">
                <a:lumMod val="40000"/>
                <a:lumOff val="6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17145" tIns="17145" rIns="17145" bIns="17145" numCol="1" spcCol="1270" anchor="t" anchorCtr="0">
            <a:noAutofit/>
          </a:bodyPr>
          <a:lstStyle/>
          <a:p>
            <a:pPr marL="0" lvl="0" indent="0" algn="ctr" defTabSz="1200150">
              <a:lnSpc>
                <a:spcPct val="90000"/>
              </a:lnSpc>
              <a:spcBef>
                <a:spcPct val="0"/>
              </a:spcBef>
              <a:spcAft>
                <a:spcPct val="35000"/>
              </a:spcAft>
              <a:buNone/>
            </a:pPr>
            <a:r>
              <a:rPr lang="en-US" sz="2400" b="1" kern="1200">
                <a:solidFill>
                  <a:schemeClr val="accent2"/>
                </a:solidFill>
              </a:rPr>
              <a:t>Đối ngoại</a:t>
            </a:r>
          </a:p>
          <a:p>
            <a:pPr lvl="0" algn="ctr" defTabSz="1200150">
              <a:lnSpc>
                <a:spcPct val="90000"/>
              </a:lnSpc>
              <a:spcBef>
                <a:spcPct val="0"/>
              </a:spcBef>
              <a:spcAft>
                <a:spcPct val="35000"/>
              </a:spcAft>
            </a:pPr>
            <a:r>
              <a:rPr lang="en-US" sz="2400" b="1">
                <a:solidFill>
                  <a:schemeClr val="accent2"/>
                </a:solidFill>
              </a:rPr>
              <a:t>14 👫</a:t>
            </a:r>
            <a:endParaRPr lang="en-US" sz="2400" b="1" kern="1200">
              <a:solidFill>
                <a:schemeClr val="accent2"/>
              </a:solidFill>
            </a:endParaRPr>
          </a:p>
        </p:txBody>
      </p:sp>
      <p:sp>
        <p:nvSpPr>
          <p:cNvPr id="27" name="Rectangle 26">
            <a:extLst>
              <a:ext uri="{FF2B5EF4-FFF2-40B4-BE49-F238E27FC236}">
                <a16:creationId xmlns:a16="http://schemas.microsoft.com/office/drawing/2014/main" id="{2924806B-2B27-4992-A59F-E8EB4B813D9D}"/>
              </a:ext>
            </a:extLst>
          </p:cNvPr>
          <p:cNvSpPr/>
          <p:nvPr/>
        </p:nvSpPr>
        <p:spPr>
          <a:xfrm>
            <a:off x="6228396" y="1617943"/>
            <a:ext cx="1737360" cy="4236591"/>
          </a:xfrm>
          <a:prstGeom prst="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8" name="TextBox 27">
            <a:extLst>
              <a:ext uri="{FF2B5EF4-FFF2-40B4-BE49-F238E27FC236}">
                <a16:creationId xmlns:a16="http://schemas.microsoft.com/office/drawing/2014/main" id="{A340A5CB-4B06-498D-B81B-3A3C03022ECE}"/>
              </a:ext>
            </a:extLst>
          </p:cNvPr>
          <p:cNvSpPr txBox="1"/>
          <p:nvPr/>
        </p:nvSpPr>
        <p:spPr>
          <a:xfrm>
            <a:off x="6228396" y="1617943"/>
            <a:ext cx="1737360" cy="4236591"/>
          </a:xfrm>
          <a:prstGeom prst="rect">
            <a:avLst/>
          </a:prstGeom>
          <a:solidFill>
            <a:schemeClr val="accent2">
              <a:lumMod val="40000"/>
              <a:lumOff val="60000"/>
            </a:schemeClr>
          </a:solidFill>
          <a:ln>
            <a:solidFill>
              <a:schemeClr val="accent2">
                <a:lumMod val="40000"/>
                <a:lumOff val="6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17145" tIns="17145" rIns="17145" bIns="17145" numCol="1" spcCol="1270" anchor="t" anchorCtr="0">
            <a:noAutofit/>
          </a:bodyPr>
          <a:lstStyle/>
          <a:p>
            <a:pPr marL="0" lvl="0" indent="0" algn="ctr" defTabSz="1200150">
              <a:lnSpc>
                <a:spcPct val="90000"/>
              </a:lnSpc>
              <a:spcBef>
                <a:spcPct val="0"/>
              </a:spcBef>
              <a:spcAft>
                <a:spcPct val="35000"/>
              </a:spcAft>
              <a:buNone/>
            </a:pPr>
            <a:r>
              <a:rPr lang="en-US" sz="2400" b="1" kern="1200">
                <a:solidFill>
                  <a:schemeClr val="accent2"/>
                </a:solidFill>
              </a:rPr>
              <a:t>Chuyên môn</a:t>
            </a:r>
          </a:p>
          <a:p>
            <a:pPr algn="ctr" defTabSz="1200150">
              <a:lnSpc>
                <a:spcPct val="90000"/>
              </a:lnSpc>
              <a:spcBef>
                <a:spcPct val="0"/>
              </a:spcBef>
              <a:spcAft>
                <a:spcPct val="35000"/>
              </a:spcAft>
            </a:pPr>
            <a:r>
              <a:rPr lang="en-US" sz="2400" b="1">
                <a:solidFill>
                  <a:schemeClr val="accent2"/>
                </a:solidFill>
              </a:rPr>
              <a:t>👫</a:t>
            </a:r>
            <a:endParaRPr lang="en-US" sz="2400" b="1" kern="1200">
              <a:solidFill>
                <a:schemeClr val="accent2"/>
              </a:solidFill>
            </a:endParaRPr>
          </a:p>
        </p:txBody>
      </p:sp>
      <p:sp>
        <p:nvSpPr>
          <p:cNvPr id="25" name="Rectangle 24">
            <a:extLst>
              <a:ext uri="{FF2B5EF4-FFF2-40B4-BE49-F238E27FC236}">
                <a16:creationId xmlns:a16="http://schemas.microsoft.com/office/drawing/2014/main" id="{3FD37B06-655C-43A5-B3A4-1159FEBA66B5}"/>
              </a:ext>
            </a:extLst>
          </p:cNvPr>
          <p:cNvSpPr/>
          <p:nvPr/>
        </p:nvSpPr>
        <p:spPr>
          <a:xfrm>
            <a:off x="8185676" y="1617943"/>
            <a:ext cx="1737360" cy="4236591"/>
          </a:xfrm>
          <a:prstGeom prst="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6" name="TextBox 25">
            <a:extLst>
              <a:ext uri="{FF2B5EF4-FFF2-40B4-BE49-F238E27FC236}">
                <a16:creationId xmlns:a16="http://schemas.microsoft.com/office/drawing/2014/main" id="{23D38EE0-0170-47CC-BDA0-7C92B0E6BCE8}"/>
              </a:ext>
            </a:extLst>
          </p:cNvPr>
          <p:cNvSpPr txBox="1"/>
          <p:nvPr/>
        </p:nvSpPr>
        <p:spPr>
          <a:xfrm>
            <a:off x="8185676" y="1617943"/>
            <a:ext cx="1737360" cy="4236591"/>
          </a:xfrm>
          <a:prstGeom prst="rect">
            <a:avLst/>
          </a:prstGeom>
          <a:solidFill>
            <a:schemeClr val="accent2">
              <a:lumMod val="40000"/>
              <a:lumOff val="60000"/>
            </a:schemeClr>
          </a:solidFill>
          <a:ln>
            <a:solidFill>
              <a:schemeClr val="accent2">
                <a:lumMod val="40000"/>
                <a:lumOff val="6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17145" tIns="17145" rIns="17145" bIns="17145" numCol="1" spcCol="1270" anchor="t" anchorCtr="0">
            <a:noAutofit/>
          </a:bodyPr>
          <a:lstStyle/>
          <a:p>
            <a:pPr algn="ctr" defTabSz="1200150">
              <a:lnSpc>
                <a:spcPct val="90000"/>
              </a:lnSpc>
              <a:spcBef>
                <a:spcPct val="0"/>
              </a:spcBef>
              <a:spcAft>
                <a:spcPct val="35000"/>
              </a:spcAft>
            </a:pPr>
            <a:r>
              <a:rPr lang="en-US" sz="2400" b="1" kern="1200">
                <a:solidFill>
                  <a:schemeClr val="accent2"/>
                </a:solidFill>
              </a:rPr>
              <a:t>Hậu cần</a:t>
            </a:r>
          </a:p>
          <a:p>
            <a:pPr algn="ctr" defTabSz="1200150">
              <a:lnSpc>
                <a:spcPct val="90000"/>
              </a:lnSpc>
              <a:spcBef>
                <a:spcPct val="0"/>
              </a:spcBef>
              <a:spcAft>
                <a:spcPct val="35000"/>
              </a:spcAft>
            </a:pPr>
            <a:r>
              <a:rPr lang="en-US" sz="2400" b="1">
                <a:solidFill>
                  <a:schemeClr val="accent2"/>
                </a:solidFill>
              </a:rPr>
              <a:t>👫</a:t>
            </a:r>
            <a:endParaRPr lang="en-US" sz="2400" b="1" kern="1200">
              <a:solidFill>
                <a:schemeClr val="accent2"/>
              </a:solidFill>
            </a:endParaRPr>
          </a:p>
        </p:txBody>
      </p:sp>
      <p:sp>
        <p:nvSpPr>
          <p:cNvPr id="23" name="Rectangle 22">
            <a:extLst>
              <a:ext uri="{FF2B5EF4-FFF2-40B4-BE49-F238E27FC236}">
                <a16:creationId xmlns:a16="http://schemas.microsoft.com/office/drawing/2014/main" id="{718D8838-5D26-4F91-9105-9C5962F55D84}"/>
              </a:ext>
            </a:extLst>
          </p:cNvPr>
          <p:cNvSpPr/>
          <p:nvPr/>
        </p:nvSpPr>
        <p:spPr>
          <a:xfrm>
            <a:off x="10142956" y="1617943"/>
            <a:ext cx="1737360" cy="4236591"/>
          </a:xfrm>
          <a:prstGeom prst="rect">
            <a:avLst/>
          </a:prstGeom>
        </p:spPr>
        <p:style>
          <a:lnRef idx="2">
            <a:schemeClr val="lt1">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a:schemeClr val="lt1"/>
          </a:fontRef>
        </p:style>
      </p:sp>
      <p:sp>
        <p:nvSpPr>
          <p:cNvPr id="24" name="TextBox 23">
            <a:extLst>
              <a:ext uri="{FF2B5EF4-FFF2-40B4-BE49-F238E27FC236}">
                <a16:creationId xmlns:a16="http://schemas.microsoft.com/office/drawing/2014/main" id="{CEC1B58B-95D4-421A-9D4D-A4D3DB2C7552}"/>
              </a:ext>
            </a:extLst>
          </p:cNvPr>
          <p:cNvSpPr txBox="1"/>
          <p:nvPr/>
        </p:nvSpPr>
        <p:spPr>
          <a:xfrm>
            <a:off x="10142956" y="1617943"/>
            <a:ext cx="1737360" cy="4236591"/>
          </a:xfrm>
          <a:prstGeom prst="rect">
            <a:avLst/>
          </a:prstGeom>
          <a:solidFill>
            <a:schemeClr val="accent2">
              <a:lumMod val="40000"/>
              <a:lumOff val="60000"/>
            </a:schemeClr>
          </a:solidFill>
          <a:ln>
            <a:solidFill>
              <a:schemeClr val="accent2">
                <a:lumMod val="40000"/>
                <a:lumOff val="60000"/>
              </a:schemeClr>
            </a:solidFill>
          </a:ln>
        </p:spPr>
        <p:style>
          <a:lnRef idx="0">
            <a:scrgbClr r="0" g="0" b="0"/>
          </a:lnRef>
          <a:fillRef idx="0">
            <a:scrgbClr r="0" g="0" b="0"/>
          </a:fillRef>
          <a:effectRef idx="0">
            <a:scrgbClr r="0" g="0" b="0"/>
          </a:effectRef>
          <a:fontRef idx="minor">
            <a:schemeClr val="lt1"/>
          </a:fontRef>
        </p:style>
        <p:txBody>
          <a:bodyPr spcFirstLastPara="0" vert="horz" wrap="square" lIns="17145" tIns="17145" rIns="17145" bIns="17145" numCol="1" spcCol="1270" anchor="t" anchorCtr="0">
            <a:noAutofit/>
          </a:bodyPr>
          <a:lstStyle/>
          <a:p>
            <a:pPr algn="ctr" defTabSz="1200150">
              <a:lnSpc>
                <a:spcPct val="90000"/>
              </a:lnSpc>
              <a:spcBef>
                <a:spcPct val="0"/>
              </a:spcBef>
              <a:spcAft>
                <a:spcPct val="35000"/>
              </a:spcAft>
            </a:pPr>
            <a:r>
              <a:rPr lang="en-US" sz="2400" b="1" kern="1200">
                <a:solidFill>
                  <a:schemeClr val="accent2"/>
                </a:solidFill>
              </a:rPr>
              <a:t>Truyền thông</a:t>
            </a:r>
          </a:p>
          <a:p>
            <a:pPr algn="ctr" defTabSz="1200150">
              <a:lnSpc>
                <a:spcPct val="90000"/>
              </a:lnSpc>
              <a:spcBef>
                <a:spcPct val="0"/>
              </a:spcBef>
              <a:spcAft>
                <a:spcPct val="35000"/>
              </a:spcAft>
            </a:pPr>
            <a:r>
              <a:rPr lang="en-US" sz="2400" b="1">
                <a:solidFill>
                  <a:schemeClr val="accent2"/>
                </a:solidFill>
              </a:rPr>
              <a:t>👫</a:t>
            </a:r>
            <a:endParaRPr lang="en-US" sz="2400" b="1" kern="1200">
              <a:solidFill>
                <a:schemeClr val="accent2"/>
              </a:solidFill>
            </a:endParaRPr>
          </a:p>
        </p:txBody>
      </p:sp>
      <p:sp>
        <p:nvSpPr>
          <p:cNvPr id="6" name="Title 5">
            <a:extLst>
              <a:ext uri="{FF2B5EF4-FFF2-40B4-BE49-F238E27FC236}">
                <a16:creationId xmlns:a16="http://schemas.microsoft.com/office/drawing/2014/main" id="{862FEBCE-7046-4B05-B7B5-225C6620B5B1}"/>
              </a:ext>
            </a:extLst>
          </p:cNvPr>
          <p:cNvSpPr>
            <a:spLocks noGrp="1"/>
          </p:cNvSpPr>
          <p:nvPr>
            <p:ph type="title"/>
          </p:nvPr>
        </p:nvSpPr>
        <p:spPr/>
        <p:txBody>
          <a:bodyPr/>
          <a:lstStyle/>
          <a:p>
            <a:r>
              <a:rPr lang="en-US"/>
              <a:t>Dự án và nhân sự</a:t>
            </a:r>
          </a:p>
        </p:txBody>
      </p:sp>
      <p:sp>
        <p:nvSpPr>
          <p:cNvPr id="9" name="Rectangle 8">
            <a:extLst>
              <a:ext uri="{FF2B5EF4-FFF2-40B4-BE49-F238E27FC236}">
                <a16:creationId xmlns:a16="http://schemas.microsoft.com/office/drawing/2014/main" id="{19CF18EC-02CC-4D12-9324-3ACD5E76F427}"/>
              </a:ext>
            </a:extLst>
          </p:cNvPr>
          <p:cNvSpPr/>
          <p:nvPr/>
        </p:nvSpPr>
        <p:spPr>
          <a:xfrm>
            <a:off x="411678" y="3021764"/>
            <a:ext cx="11661569" cy="1039606"/>
          </a:xfrm>
          <a:prstGeom prst="rect">
            <a:avLst/>
          </a:prstGeom>
          <a:solidFill>
            <a:schemeClr val="accent1">
              <a:lumMod val="40000"/>
              <a:lumOff val="60000"/>
              <a:alpha val="5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DAFCDB3-E5CE-4372-B9DD-75F529709070}"/>
              </a:ext>
            </a:extLst>
          </p:cNvPr>
          <p:cNvSpPr txBox="1"/>
          <p:nvPr/>
        </p:nvSpPr>
        <p:spPr>
          <a:xfrm>
            <a:off x="1175085" y="3310734"/>
            <a:ext cx="1315452" cy="461665"/>
          </a:xfrm>
          <a:prstGeom prst="rect">
            <a:avLst/>
          </a:prstGeom>
          <a:noFill/>
        </p:spPr>
        <p:txBody>
          <a:bodyPr wrap="square" rtlCol="0">
            <a:spAutoFit/>
          </a:bodyPr>
          <a:lstStyle/>
          <a:p>
            <a:r>
              <a:rPr lang="en-US" sz="2400" b="1"/>
              <a:t>Project</a:t>
            </a:r>
          </a:p>
        </p:txBody>
      </p:sp>
      <p:pic>
        <p:nvPicPr>
          <p:cNvPr id="12" name="Graphic 11" descr="Meeting with solid fill">
            <a:extLst>
              <a:ext uri="{FF2B5EF4-FFF2-40B4-BE49-F238E27FC236}">
                <a16:creationId xmlns:a16="http://schemas.microsoft.com/office/drawing/2014/main" id="{6294DAE2-CF0D-4418-8C48-E35B5A13743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4984" y="3078351"/>
            <a:ext cx="926431" cy="926431"/>
          </a:xfrm>
          <a:prstGeom prst="rect">
            <a:avLst/>
          </a:prstGeom>
        </p:spPr>
      </p:pic>
      <p:sp>
        <p:nvSpPr>
          <p:cNvPr id="14" name="Rectangle 13">
            <a:extLst>
              <a:ext uri="{FF2B5EF4-FFF2-40B4-BE49-F238E27FC236}">
                <a16:creationId xmlns:a16="http://schemas.microsoft.com/office/drawing/2014/main" id="{6DE43C9F-F166-439A-B283-B569C21804E7}"/>
              </a:ext>
            </a:extLst>
          </p:cNvPr>
          <p:cNvSpPr/>
          <p:nvPr/>
        </p:nvSpPr>
        <p:spPr>
          <a:xfrm>
            <a:off x="411678" y="4446375"/>
            <a:ext cx="11661569" cy="1039606"/>
          </a:xfrm>
          <a:prstGeom prst="rect">
            <a:avLst/>
          </a:prstGeom>
          <a:solidFill>
            <a:schemeClr val="accent1">
              <a:lumMod val="40000"/>
              <a:lumOff val="60000"/>
              <a:alpha val="5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9AD5ADD9-970F-4E74-AC65-621ADC3342AD}"/>
              </a:ext>
            </a:extLst>
          </p:cNvPr>
          <p:cNvSpPr txBox="1"/>
          <p:nvPr/>
        </p:nvSpPr>
        <p:spPr>
          <a:xfrm>
            <a:off x="1175085" y="4735345"/>
            <a:ext cx="1315452" cy="461665"/>
          </a:xfrm>
          <a:prstGeom prst="rect">
            <a:avLst/>
          </a:prstGeom>
          <a:noFill/>
        </p:spPr>
        <p:txBody>
          <a:bodyPr wrap="square" rtlCol="0">
            <a:spAutoFit/>
          </a:bodyPr>
          <a:lstStyle/>
          <a:p>
            <a:r>
              <a:rPr lang="en-US" sz="2400" b="1"/>
              <a:t>Project</a:t>
            </a:r>
          </a:p>
        </p:txBody>
      </p:sp>
      <p:pic>
        <p:nvPicPr>
          <p:cNvPr id="16" name="Graphic 15" descr="Meeting with solid fill">
            <a:extLst>
              <a:ext uri="{FF2B5EF4-FFF2-40B4-BE49-F238E27FC236}">
                <a16:creationId xmlns:a16="http://schemas.microsoft.com/office/drawing/2014/main" id="{4B701396-5BD6-4F1C-AA56-4BCEA606397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74984" y="4502962"/>
            <a:ext cx="926431" cy="926431"/>
          </a:xfrm>
          <a:prstGeom prst="rect">
            <a:avLst/>
          </a:prstGeom>
        </p:spPr>
      </p:pic>
      <p:grpSp>
        <p:nvGrpSpPr>
          <p:cNvPr id="50" name="Graphic 42" descr="Full battery with solid fill">
            <a:extLst>
              <a:ext uri="{FF2B5EF4-FFF2-40B4-BE49-F238E27FC236}">
                <a16:creationId xmlns:a16="http://schemas.microsoft.com/office/drawing/2014/main" id="{C3EF8078-08A6-40EC-A76C-B843069E1503}"/>
              </a:ext>
            </a:extLst>
          </p:cNvPr>
          <p:cNvGrpSpPr/>
          <p:nvPr/>
        </p:nvGrpSpPr>
        <p:grpSpPr>
          <a:xfrm>
            <a:off x="6347050" y="2723346"/>
            <a:ext cx="1556066" cy="1556066"/>
            <a:chOff x="6639876" y="3070770"/>
            <a:chExt cx="914400" cy="914400"/>
          </a:xfrm>
        </p:grpSpPr>
        <p:sp>
          <p:nvSpPr>
            <p:cNvPr id="51" name="Freeform: Shape 50">
              <a:extLst>
                <a:ext uri="{FF2B5EF4-FFF2-40B4-BE49-F238E27FC236}">
                  <a16:creationId xmlns:a16="http://schemas.microsoft.com/office/drawing/2014/main" id="{0995AFFD-148E-4FDD-9C47-E4C309C924BE}"/>
                </a:ext>
              </a:extLst>
            </p:cNvPr>
            <p:cNvSpPr/>
            <p:nvPr/>
          </p:nvSpPr>
          <p:spPr>
            <a:xfrm>
              <a:off x="6677976" y="3299370"/>
              <a:ext cx="838200" cy="457200"/>
            </a:xfrm>
            <a:custGeom>
              <a:avLst/>
              <a:gdLst>
                <a:gd name="connsiteX0" fmla="*/ 800100 w 838200"/>
                <a:gd name="connsiteY0" fmla="*/ 142875 h 457200"/>
                <a:gd name="connsiteX1" fmla="*/ 762000 w 838200"/>
                <a:gd name="connsiteY1" fmla="*/ 142875 h 457200"/>
                <a:gd name="connsiteX2" fmla="*/ 762000 w 838200"/>
                <a:gd name="connsiteY2" fmla="*/ 38100 h 457200"/>
                <a:gd name="connsiteX3" fmla="*/ 723900 w 838200"/>
                <a:gd name="connsiteY3" fmla="*/ 0 h 457200"/>
                <a:gd name="connsiteX4" fmla="*/ 38100 w 838200"/>
                <a:gd name="connsiteY4" fmla="*/ 0 h 457200"/>
                <a:gd name="connsiteX5" fmla="*/ 0 w 838200"/>
                <a:gd name="connsiteY5" fmla="*/ 38100 h 457200"/>
                <a:gd name="connsiteX6" fmla="*/ 0 w 838200"/>
                <a:gd name="connsiteY6" fmla="*/ 419100 h 457200"/>
                <a:gd name="connsiteX7" fmla="*/ 38100 w 838200"/>
                <a:gd name="connsiteY7" fmla="*/ 457200 h 457200"/>
                <a:gd name="connsiteX8" fmla="*/ 723900 w 838200"/>
                <a:gd name="connsiteY8" fmla="*/ 457200 h 457200"/>
                <a:gd name="connsiteX9" fmla="*/ 762000 w 838200"/>
                <a:gd name="connsiteY9" fmla="*/ 419100 h 457200"/>
                <a:gd name="connsiteX10" fmla="*/ 762000 w 838200"/>
                <a:gd name="connsiteY10" fmla="*/ 314325 h 457200"/>
                <a:gd name="connsiteX11" fmla="*/ 800100 w 838200"/>
                <a:gd name="connsiteY11" fmla="*/ 314325 h 457200"/>
                <a:gd name="connsiteX12" fmla="*/ 838200 w 838200"/>
                <a:gd name="connsiteY12" fmla="*/ 276225 h 457200"/>
                <a:gd name="connsiteX13" fmla="*/ 838200 w 838200"/>
                <a:gd name="connsiteY13" fmla="*/ 180975 h 457200"/>
                <a:gd name="connsiteX14" fmla="*/ 800100 w 838200"/>
                <a:gd name="connsiteY14" fmla="*/ 142875 h 457200"/>
                <a:gd name="connsiteX15" fmla="*/ 704850 w 838200"/>
                <a:gd name="connsiteY15" fmla="*/ 400050 h 457200"/>
                <a:gd name="connsiteX16" fmla="*/ 57150 w 838200"/>
                <a:gd name="connsiteY16" fmla="*/ 400050 h 457200"/>
                <a:gd name="connsiteX17" fmla="*/ 57150 w 838200"/>
                <a:gd name="connsiteY17" fmla="*/ 57150 h 457200"/>
                <a:gd name="connsiteX18" fmla="*/ 704850 w 838200"/>
                <a:gd name="connsiteY18" fmla="*/ 57150 h 457200"/>
                <a:gd name="connsiteX19" fmla="*/ 704850 w 838200"/>
                <a:gd name="connsiteY19" fmla="*/ 40005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38200" h="457200">
                  <a:moveTo>
                    <a:pt x="800100" y="142875"/>
                  </a:moveTo>
                  <a:lnTo>
                    <a:pt x="762000" y="142875"/>
                  </a:lnTo>
                  <a:lnTo>
                    <a:pt x="762000" y="38100"/>
                  </a:lnTo>
                  <a:cubicBezTo>
                    <a:pt x="762000" y="17145"/>
                    <a:pt x="744855" y="0"/>
                    <a:pt x="723900" y="0"/>
                  </a:cubicBezTo>
                  <a:lnTo>
                    <a:pt x="38100" y="0"/>
                  </a:lnTo>
                  <a:cubicBezTo>
                    <a:pt x="17145" y="0"/>
                    <a:pt x="0" y="17145"/>
                    <a:pt x="0" y="38100"/>
                  </a:cubicBezTo>
                  <a:lnTo>
                    <a:pt x="0" y="419100"/>
                  </a:lnTo>
                  <a:cubicBezTo>
                    <a:pt x="0" y="440055"/>
                    <a:pt x="17145" y="457200"/>
                    <a:pt x="38100" y="457200"/>
                  </a:cubicBezTo>
                  <a:lnTo>
                    <a:pt x="723900" y="457200"/>
                  </a:lnTo>
                  <a:cubicBezTo>
                    <a:pt x="744855" y="457200"/>
                    <a:pt x="762000" y="440055"/>
                    <a:pt x="762000" y="419100"/>
                  </a:cubicBezTo>
                  <a:lnTo>
                    <a:pt x="762000" y="314325"/>
                  </a:lnTo>
                  <a:lnTo>
                    <a:pt x="800100" y="314325"/>
                  </a:lnTo>
                  <a:cubicBezTo>
                    <a:pt x="821055" y="314325"/>
                    <a:pt x="838200" y="297180"/>
                    <a:pt x="838200" y="276225"/>
                  </a:cubicBezTo>
                  <a:lnTo>
                    <a:pt x="838200" y="180975"/>
                  </a:lnTo>
                  <a:cubicBezTo>
                    <a:pt x="838200" y="160020"/>
                    <a:pt x="821055" y="142875"/>
                    <a:pt x="800100" y="142875"/>
                  </a:cubicBezTo>
                  <a:close/>
                  <a:moveTo>
                    <a:pt x="704850" y="400050"/>
                  </a:moveTo>
                  <a:lnTo>
                    <a:pt x="57150" y="400050"/>
                  </a:lnTo>
                  <a:lnTo>
                    <a:pt x="57150" y="57150"/>
                  </a:lnTo>
                  <a:lnTo>
                    <a:pt x="704850" y="57150"/>
                  </a:lnTo>
                  <a:lnTo>
                    <a:pt x="704850" y="400050"/>
                  </a:lnTo>
                  <a:close/>
                </a:path>
              </a:pathLst>
            </a:custGeom>
            <a:solidFill>
              <a:srgbClr val="000000"/>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95AEFC2-50BD-486E-B15A-4A028A3BAA27}"/>
                </a:ext>
              </a:extLst>
            </p:cNvPr>
            <p:cNvSpPr/>
            <p:nvPr/>
          </p:nvSpPr>
          <p:spPr>
            <a:xfrm>
              <a:off x="6773226" y="3394620"/>
              <a:ext cx="571500" cy="266700"/>
            </a:xfrm>
            <a:custGeom>
              <a:avLst/>
              <a:gdLst>
                <a:gd name="connsiteX0" fmla="*/ 0 w 571500"/>
                <a:gd name="connsiteY0" fmla="*/ 0 h 266700"/>
                <a:gd name="connsiteX1" fmla="*/ 571500 w 571500"/>
                <a:gd name="connsiteY1" fmla="*/ 0 h 266700"/>
                <a:gd name="connsiteX2" fmla="*/ 571500 w 571500"/>
                <a:gd name="connsiteY2" fmla="*/ 266700 h 266700"/>
                <a:gd name="connsiteX3" fmla="*/ 0 w 5715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571500" h="266700">
                  <a:moveTo>
                    <a:pt x="0" y="0"/>
                  </a:moveTo>
                  <a:lnTo>
                    <a:pt x="571500" y="0"/>
                  </a:lnTo>
                  <a:lnTo>
                    <a:pt x="571500" y="266700"/>
                  </a:lnTo>
                  <a:lnTo>
                    <a:pt x="0" y="266700"/>
                  </a:lnTo>
                  <a:close/>
                </a:path>
              </a:pathLst>
            </a:custGeom>
            <a:solidFill>
              <a:srgbClr val="00B050"/>
            </a:solidFill>
            <a:ln w="9525" cap="flat">
              <a:noFill/>
              <a:prstDash val="solid"/>
              <a:miter/>
            </a:ln>
          </p:spPr>
          <p:txBody>
            <a:bodyPr rtlCol="0" anchor="ctr"/>
            <a:lstStyle/>
            <a:p>
              <a:endParaRPr lang="en-US"/>
            </a:p>
          </p:txBody>
        </p:sp>
      </p:grpSp>
      <p:grpSp>
        <p:nvGrpSpPr>
          <p:cNvPr id="54" name="Group 53">
            <a:extLst>
              <a:ext uri="{FF2B5EF4-FFF2-40B4-BE49-F238E27FC236}">
                <a16:creationId xmlns:a16="http://schemas.microsoft.com/office/drawing/2014/main" id="{0F614F0C-F554-411C-BF3D-8D376F1D2E52}"/>
              </a:ext>
            </a:extLst>
          </p:cNvPr>
          <p:cNvGrpSpPr/>
          <p:nvPr/>
        </p:nvGrpSpPr>
        <p:grpSpPr>
          <a:xfrm>
            <a:off x="4746306" y="3310734"/>
            <a:ext cx="838200" cy="457200"/>
            <a:chOff x="5676900" y="3200400"/>
            <a:chExt cx="838200" cy="457200"/>
          </a:xfrm>
        </p:grpSpPr>
        <p:sp>
          <p:nvSpPr>
            <p:cNvPr id="48" name="Freeform: Shape 47">
              <a:extLst>
                <a:ext uri="{FF2B5EF4-FFF2-40B4-BE49-F238E27FC236}">
                  <a16:creationId xmlns:a16="http://schemas.microsoft.com/office/drawing/2014/main" id="{5D0D0F72-B3C9-4EDB-9017-480A869E21B6}"/>
                </a:ext>
              </a:extLst>
            </p:cNvPr>
            <p:cNvSpPr/>
            <p:nvPr/>
          </p:nvSpPr>
          <p:spPr>
            <a:xfrm>
              <a:off x="5676900" y="3200400"/>
              <a:ext cx="838200" cy="457200"/>
            </a:xfrm>
            <a:custGeom>
              <a:avLst/>
              <a:gdLst>
                <a:gd name="connsiteX0" fmla="*/ 800100 w 838200"/>
                <a:gd name="connsiteY0" fmla="*/ 142875 h 457200"/>
                <a:gd name="connsiteX1" fmla="*/ 762000 w 838200"/>
                <a:gd name="connsiteY1" fmla="*/ 142875 h 457200"/>
                <a:gd name="connsiteX2" fmla="*/ 762000 w 838200"/>
                <a:gd name="connsiteY2" fmla="*/ 38100 h 457200"/>
                <a:gd name="connsiteX3" fmla="*/ 723900 w 838200"/>
                <a:gd name="connsiteY3" fmla="*/ 0 h 457200"/>
                <a:gd name="connsiteX4" fmla="*/ 38100 w 838200"/>
                <a:gd name="connsiteY4" fmla="*/ 0 h 457200"/>
                <a:gd name="connsiteX5" fmla="*/ 0 w 838200"/>
                <a:gd name="connsiteY5" fmla="*/ 38100 h 457200"/>
                <a:gd name="connsiteX6" fmla="*/ 0 w 838200"/>
                <a:gd name="connsiteY6" fmla="*/ 419100 h 457200"/>
                <a:gd name="connsiteX7" fmla="*/ 38100 w 838200"/>
                <a:gd name="connsiteY7" fmla="*/ 457200 h 457200"/>
                <a:gd name="connsiteX8" fmla="*/ 723900 w 838200"/>
                <a:gd name="connsiteY8" fmla="*/ 457200 h 457200"/>
                <a:gd name="connsiteX9" fmla="*/ 762000 w 838200"/>
                <a:gd name="connsiteY9" fmla="*/ 419100 h 457200"/>
                <a:gd name="connsiteX10" fmla="*/ 762000 w 838200"/>
                <a:gd name="connsiteY10" fmla="*/ 314325 h 457200"/>
                <a:gd name="connsiteX11" fmla="*/ 800100 w 838200"/>
                <a:gd name="connsiteY11" fmla="*/ 314325 h 457200"/>
                <a:gd name="connsiteX12" fmla="*/ 838200 w 838200"/>
                <a:gd name="connsiteY12" fmla="*/ 276225 h 457200"/>
                <a:gd name="connsiteX13" fmla="*/ 838200 w 838200"/>
                <a:gd name="connsiteY13" fmla="*/ 180975 h 457200"/>
                <a:gd name="connsiteX14" fmla="*/ 800100 w 838200"/>
                <a:gd name="connsiteY14" fmla="*/ 142875 h 457200"/>
                <a:gd name="connsiteX15" fmla="*/ 704850 w 838200"/>
                <a:gd name="connsiteY15" fmla="*/ 400050 h 457200"/>
                <a:gd name="connsiteX16" fmla="*/ 57150 w 838200"/>
                <a:gd name="connsiteY16" fmla="*/ 400050 h 457200"/>
                <a:gd name="connsiteX17" fmla="*/ 57150 w 838200"/>
                <a:gd name="connsiteY17" fmla="*/ 57150 h 457200"/>
                <a:gd name="connsiteX18" fmla="*/ 704850 w 838200"/>
                <a:gd name="connsiteY18" fmla="*/ 57150 h 457200"/>
                <a:gd name="connsiteX19" fmla="*/ 704850 w 838200"/>
                <a:gd name="connsiteY19" fmla="*/ 40005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38200" h="457200">
                  <a:moveTo>
                    <a:pt x="800100" y="142875"/>
                  </a:moveTo>
                  <a:lnTo>
                    <a:pt x="762000" y="142875"/>
                  </a:lnTo>
                  <a:lnTo>
                    <a:pt x="762000" y="38100"/>
                  </a:lnTo>
                  <a:cubicBezTo>
                    <a:pt x="762000" y="17145"/>
                    <a:pt x="744855" y="0"/>
                    <a:pt x="723900" y="0"/>
                  </a:cubicBezTo>
                  <a:lnTo>
                    <a:pt x="38100" y="0"/>
                  </a:lnTo>
                  <a:cubicBezTo>
                    <a:pt x="17145" y="0"/>
                    <a:pt x="0" y="17145"/>
                    <a:pt x="0" y="38100"/>
                  </a:cubicBezTo>
                  <a:lnTo>
                    <a:pt x="0" y="419100"/>
                  </a:lnTo>
                  <a:cubicBezTo>
                    <a:pt x="0" y="440055"/>
                    <a:pt x="17145" y="457200"/>
                    <a:pt x="38100" y="457200"/>
                  </a:cubicBezTo>
                  <a:lnTo>
                    <a:pt x="723900" y="457200"/>
                  </a:lnTo>
                  <a:cubicBezTo>
                    <a:pt x="744855" y="457200"/>
                    <a:pt x="762000" y="440055"/>
                    <a:pt x="762000" y="419100"/>
                  </a:cubicBezTo>
                  <a:lnTo>
                    <a:pt x="762000" y="314325"/>
                  </a:lnTo>
                  <a:lnTo>
                    <a:pt x="800100" y="314325"/>
                  </a:lnTo>
                  <a:cubicBezTo>
                    <a:pt x="821055" y="314325"/>
                    <a:pt x="838200" y="297180"/>
                    <a:pt x="838200" y="276225"/>
                  </a:cubicBezTo>
                  <a:lnTo>
                    <a:pt x="838200" y="180975"/>
                  </a:lnTo>
                  <a:cubicBezTo>
                    <a:pt x="838200" y="160020"/>
                    <a:pt x="821055" y="142875"/>
                    <a:pt x="800100" y="142875"/>
                  </a:cubicBezTo>
                  <a:close/>
                  <a:moveTo>
                    <a:pt x="704850" y="400050"/>
                  </a:moveTo>
                  <a:lnTo>
                    <a:pt x="57150" y="400050"/>
                  </a:lnTo>
                  <a:lnTo>
                    <a:pt x="57150" y="57150"/>
                  </a:lnTo>
                  <a:lnTo>
                    <a:pt x="704850" y="57150"/>
                  </a:lnTo>
                  <a:lnTo>
                    <a:pt x="704850" y="400050"/>
                  </a:lnTo>
                  <a:close/>
                </a:path>
              </a:pathLst>
            </a:custGeom>
            <a:solidFill>
              <a:srgbClr val="000000"/>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3D51B6C0-A6D6-4BE2-884C-BB0DFC3F5B33}"/>
                </a:ext>
              </a:extLst>
            </p:cNvPr>
            <p:cNvSpPr/>
            <p:nvPr/>
          </p:nvSpPr>
          <p:spPr>
            <a:xfrm>
              <a:off x="5772150" y="3295650"/>
              <a:ext cx="361102" cy="266700"/>
            </a:xfrm>
            <a:custGeom>
              <a:avLst/>
              <a:gdLst>
                <a:gd name="connsiteX0" fmla="*/ 0 w 76200"/>
                <a:gd name="connsiteY0" fmla="*/ 0 h 266700"/>
                <a:gd name="connsiteX1" fmla="*/ 76200 w 76200"/>
                <a:gd name="connsiteY1" fmla="*/ 0 h 266700"/>
                <a:gd name="connsiteX2" fmla="*/ 76200 w 76200"/>
                <a:gd name="connsiteY2" fmla="*/ 266700 h 266700"/>
                <a:gd name="connsiteX3" fmla="*/ 0 w 762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76200" h="266700">
                  <a:moveTo>
                    <a:pt x="0" y="0"/>
                  </a:moveTo>
                  <a:lnTo>
                    <a:pt x="76200" y="0"/>
                  </a:lnTo>
                  <a:lnTo>
                    <a:pt x="76200" y="266700"/>
                  </a:lnTo>
                  <a:lnTo>
                    <a:pt x="0" y="266700"/>
                  </a:lnTo>
                  <a:close/>
                </a:path>
              </a:pathLst>
            </a:custGeom>
            <a:solidFill>
              <a:srgbClr val="00B050"/>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5F99C6B9-3388-48F3-99A7-EF9DC413BF7A}"/>
                </a:ext>
              </a:extLst>
            </p:cNvPr>
            <p:cNvSpPr/>
            <p:nvPr/>
          </p:nvSpPr>
          <p:spPr>
            <a:xfrm>
              <a:off x="6133251" y="3295650"/>
              <a:ext cx="217245" cy="266700"/>
            </a:xfrm>
            <a:custGeom>
              <a:avLst/>
              <a:gdLst>
                <a:gd name="connsiteX0" fmla="*/ 0 w 76200"/>
                <a:gd name="connsiteY0" fmla="*/ 0 h 266700"/>
                <a:gd name="connsiteX1" fmla="*/ 76200 w 76200"/>
                <a:gd name="connsiteY1" fmla="*/ 0 h 266700"/>
                <a:gd name="connsiteX2" fmla="*/ 76200 w 76200"/>
                <a:gd name="connsiteY2" fmla="*/ 266700 h 266700"/>
                <a:gd name="connsiteX3" fmla="*/ 0 w 762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76200" h="266700">
                  <a:moveTo>
                    <a:pt x="0" y="0"/>
                  </a:moveTo>
                  <a:lnTo>
                    <a:pt x="76200" y="0"/>
                  </a:lnTo>
                  <a:lnTo>
                    <a:pt x="76200" y="266700"/>
                  </a:lnTo>
                  <a:lnTo>
                    <a:pt x="0" y="266700"/>
                  </a:lnTo>
                  <a:close/>
                </a:path>
              </a:pathLst>
            </a:custGeom>
            <a:solidFill>
              <a:srgbClr val="FFC000"/>
            </a:solidFill>
            <a:ln w="9525" cap="flat">
              <a:noFill/>
              <a:prstDash val="solid"/>
              <a:miter/>
            </a:ln>
          </p:spPr>
          <p:txBody>
            <a:bodyPr rtlCol="0" anchor="ctr"/>
            <a:lstStyle/>
            <a:p>
              <a:endParaRPr lang="en-US"/>
            </a:p>
          </p:txBody>
        </p:sp>
      </p:grpSp>
      <p:grpSp>
        <p:nvGrpSpPr>
          <p:cNvPr id="58" name="Graphic 42" descr="Full battery with solid fill">
            <a:extLst>
              <a:ext uri="{FF2B5EF4-FFF2-40B4-BE49-F238E27FC236}">
                <a16:creationId xmlns:a16="http://schemas.microsoft.com/office/drawing/2014/main" id="{87A09490-20E3-42D8-8AC7-81E30D259527}"/>
              </a:ext>
            </a:extLst>
          </p:cNvPr>
          <p:cNvGrpSpPr/>
          <p:nvPr/>
        </p:nvGrpSpPr>
        <p:grpSpPr>
          <a:xfrm>
            <a:off x="6319043" y="4188144"/>
            <a:ext cx="1556066" cy="1556066"/>
            <a:chOff x="6639876" y="3070770"/>
            <a:chExt cx="914400" cy="914400"/>
          </a:xfrm>
        </p:grpSpPr>
        <p:sp>
          <p:nvSpPr>
            <p:cNvPr id="59" name="Freeform: Shape 58">
              <a:extLst>
                <a:ext uri="{FF2B5EF4-FFF2-40B4-BE49-F238E27FC236}">
                  <a16:creationId xmlns:a16="http://schemas.microsoft.com/office/drawing/2014/main" id="{A28370EC-8845-4E8F-8DA4-952D2D9C6341}"/>
                </a:ext>
              </a:extLst>
            </p:cNvPr>
            <p:cNvSpPr/>
            <p:nvPr/>
          </p:nvSpPr>
          <p:spPr>
            <a:xfrm>
              <a:off x="6677976" y="3299370"/>
              <a:ext cx="838200" cy="457200"/>
            </a:xfrm>
            <a:custGeom>
              <a:avLst/>
              <a:gdLst>
                <a:gd name="connsiteX0" fmla="*/ 800100 w 838200"/>
                <a:gd name="connsiteY0" fmla="*/ 142875 h 457200"/>
                <a:gd name="connsiteX1" fmla="*/ 762000 w 838200"/>
                <a:gd name="connsiteY1" fmla="*/ 142875 h 457200"/>
                <a:gd name="connsiteX2" fmla="*/ 762000 w 838200"/>
                <a:gd name="connsiteY2" fmla="*/ 38100 h 457200"/>
                <a:gd name="connsiteX3" fmla="*/ 723900 w 838200"/>
                <a:gd name="connsiteY3" fmla="*/ 0 h 457200"/>
                <a:gd name="connsiteX4" fmla="*/ 38100 w 838200"/>
                <a:gd name="connsiteY4" fmla="*/ 0 h 457200"/>
                <a:gd name="connsiteX5" fmla="*/ 0 w 838200"/>
                <a:gd name="connsiteY5" fmla="*/ 38100 h 457200"/>
                <a:gd name="connsiteX6" fmla="*/ 0 w 838200"/>
                <a:gd name="connsiteY6" fmla="*/ 419100 h 457200"/>
                <a:gd name="connsiteX7" fmla="*/ 38100 w 838200"/>
                <a:gd name="connsiteY7" fmla="*/ 457200 h 457200"/>
                <a:gd name="connsiteX8" fmla="*/ 723900 w 838200"/>
                <a:gd name="connsiteY8" fmla="*/ 457200 h 457200"/>
                <a:gd name="connsiteX9" fmla="*/ 762000 w 838200"/>
                <a:gd name="connsiteY9" fmla="*/ 419100 h 457200"/>
                <a:gd name="connsiteX10" fmla="*/ 762000 w 838200"/>
                <a:gd name="connsiteY10" fmla="*/ 314325 h 457200"/>
                <a:gd name="connsiteX11" fmla="*/ 800100 w 838200"/>
                <a:gd name="connsiteY11" fmla="*/ 314325 h 457200"/>
                <a:gd name="connsiteX12" fmla="*/ 838200 w 838200"/>
                <a:gd name="connsiteY12" fmla="*/ 276225 h 457200"/>
                <a:gd name="connsiteX13" fmla="*/ 838200 w 838200"/>
                <a:gd name="connsiteY13" fmla="*/ 180975 h 457200"/>
                <a:gd name="connsiteX14" fmla="*/ 800100 w 838200"/>
                <a:gd name="connsiteY14" fmla="*/ 142875 h 457200"/>
                <a:gd name="connsiteX15" fmla="*/ 704850 w 838200"/>
                <a:gd name="connsiteY15" fmla="*/ 400050 h 457200"/>
                <a:gd name="connsiteX16" fmla="*/ 57150 w 838200"/>
                <a:gd name="connsiteY16" fmla="*/ 400050 h 457200"/>
                <a:gd name="connsiteX17" fmla="*/ 57150 w 838200"/>
                <a:gd name="connsiteY17" fmla="*/ 57150 h 457200"/>
                <a:gd name="connsiteX18" fmla="*/ 704850 w 838200"/>
                <a:gd name="connsiteY18" fmla="*/ 57150 h 457200"/>
                <a:gd name="connsiteX19" fmla="*/ 704850 w 838200"/>
                <a:gd name="connsiteY19" fmla="*/ 40005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38200" h="457200">
                  <a:moveTo>
                    <a:pt x="800100" y="142875"/>
                  </a:moveTo>
                  <a:lnTo>
                    <a:pt x="762000" y="142875"/>
                  </a:lnTo>
                  <a:lnTo>
                    <a:pt x="762000" y="38100"/>
                  </a:lnTo>
                  <a:cubicBezTo>
                    <a:pt x="762000" y="17145"/>
                    <a:pt x="744855" y="0"/>
                    <a:pt x="723900" y="0"/>
                  </a:cubicBezTo>
                  <a:lnTo>
                    <a:pt x="38100" y="0"/>
                  </a:lnTo>
                  <a:cubicBezTo>
                    <a:pt x="17145" y="0"/>
                    <a:pt x="0" y="17145"/>
                    <a:pt x="0" y="38100"/>
                  </a:cubicBezTo>
                  <a:lnTo>
                    <a:pt x="0" y="419100"/>
                  </a:lnTo>
                  <a:cubicBezTo>
                    <a:pt x="0" y="440055"/>
                    <a:pt x="17145" y="457200"/>
                    <a:pt x="38100" y="457200"/>
                  </a:cubicBezTo>
                  <a:lnTo>
                    <a:pt x="723900" y="457200"/>
                  </a:lnTo>
                  <a:cubicBezTo>
                    <a:pt x="744855" y="457200"/>
                    <a:pt x="762000" y="440055"/>
                    <a:pt x="762000" y="419100"/>
                  </a:cubicBezTo>
                  <a:lnTo>
                    <a:pt x="762000" y="314325"/>
                  </a:lnTo>
                  <a:lnTo>
                    <a:pt x="800100" y="314325"/>
                  </a:lnTo>
                  <a:cubicBezTo>
                    <a:pt x="821055" y="314325"/>
                    <a:pt x="838200" y="297180"/>
                    <a:pt x="838200" y="276225"/>
                  </a:cubicBezTo>
                  <a:lnTo>
                    <a:pt x="838200" y="180975"/>
                  </a:lnTo>
                  <a:cubicBezTo>
                    <a:pt x="838200" y="160020"/>
                    <a:pt x="821055" y="142875"/>
                    <a:pt x="800100" y="142875"/>
                  </a:cubicBezTo>
                  <a:close/>
                  <a:moveTo>
                    <a:pt x="704850" y="400050"/>
                  </a:moveTo>
                  <a:lnTo>
                    <a:pt x="57150" y="400050"/>
                  </a:lnTo>
                  <a:lnTo>
                    <a:pt x="57150" y="57150"/>
                  </a:lnTo>
                  <a:lnTo>
                    <a:pt x="704850" y="57150"/>
                  </a:lnTo>
                  <a:lnTo>
                    <a:pt x="704850" y="400050"/>
                  </a:lnTo>
                  <a:close/>
                </a:path>
              </a:pathLst>
            </a:custGeom>
            <a:solidFill>
              <a:srgbClr val="000000"/>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E0E207E-D23A-4AF0-B01F-0854C7C3B250}"/>
                </a:ext>
              </a:extLst>
            </p:cNvPr>
            <p:cNvSpPr/>
            <p:nvPr/>
          </p:nvSpPr>
          <p:spPr>
            <a:xfrm>
              <a:off x="6773226" y="3394620"/>
              <a:ext cx="571500" cy="266700"/>
            </a:xfrm>
            <a:custGeom>
              <a:avLst/>
              <a:gdLst>
                <a:gd name="connsiteX0" fmla="*/ 0 w 571500"/>
                <a:gd name="connsiteY0" fmla="*/ 0 h 266700"/>
                <a:gd name="connsiteX1" fmla="*/ 571500 w 571500"/>
                <a:gd name="connsiteY1" fmla="*/ 0 h 266700"/>
                <a:gd name="connsiteX2" fmla="*/ 571500 w 571500"/>
                <a:gd name="connsiteY2" fmla="*/ 266700 h 266700"/>
                <a:gd name="connsiteX3" fmla="*/ 0 w 5715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571500" h="266700">
                  <a:moveTo>
                    <a:pt x="0" y="0"/>
                  </a:moveTo>
                  <a:lnTo>
                    <a:pt x="571500" y="0"/>
                  </a:lnTo>
                  <a:lnTo>
                    <a:pt x="571500" y="266700"/>
                  </a:lnTo>
                  <a:lnTo>
                    <a:pt x="0" y="266700"/>
                  </a:lnTo>
                  <a:close/>
                </a:path>
              </a:pathLst>
            </a:custGeom>
            <a:solidFill>
              <a:srgbClr val="00B050"/>
            </a:solidFill>
            <a:ln w="9525" cap="flat">
              <a:noFill/>
              <a:prstDash val="solid"/>
              <a:miter/>
            </a:ln>
          </p:spPr>
          <p:txBody>
            <a:bodyPr rtlCol="0" anchor="ctr"/>
            <a:lstStyle/>
            <a:p>
              <a:endParaRPr lang="en-US"/>
            </a:p>
          </p:txBody>
        </p:sp>
      </p:grpSp>
      <p:grpSp>
        <p:nvGrpSpPr>
          <p:cNvPr id="65" name="Group 64">
            <a:extLst>
              <a:ext uri="{FF2B5EF4-FFF2-40B4-BE49-F238E27FC236}">
                <a16:creationId xmlns:a16="http://schemas.microsoft.com/office/drawing/2014/main" id="{83CB80C6-CEAC-4731-997B-ECE6FD18618E}"/>
              </a:ext>
            </a:extLst>
          </p:cNvPr>
          <p:cNvGrpSpPr/>
          <p:nvPr/>
        </p:nvGrpSpPr>
        <p:grpSpPr>
          <a:xfrm>
            <a:off x="10592536" y="3311301"/>
            <a:ext cx="838200" cy="457200"/>
            <a:chOff x="5676900" y="3200400"/>
            <a:chExt cx="838200" cy="457200"/>
          </a:xfrm>
        </p:grpSpPr>
        <p:sp>
          <p:nvSpPr>
            <p:cNvPr id="66" name="Freeform: Shape 65">
              <a:extLst>
                <a:ext uri="{FF2B5EF4-FFF2-40B4-BE49-F238E27FC236}">
                  <a16:creationId xmlns:a16="http://schemas.microsoft.com/office/drawing/2014/main" id="{A8639636-9EDB-471D-AC1D-BCB389207494}"/>
                </a:ext>
              </a:extLst>
            </p:cNvPr>
            <p:cNvSpPr/>
            <p:nvPr/>
          </p:nvSpPr>
          <p:spPr>
            <a:xfrm>
              <a:off x="5676900" y="3200400"/>
              <a:ext cx="838200" cy="457200"/>
            </a:xfrm>
            <a:custGeom>
              <a:avLst/>
              <a:gdLst>
                <a:gd name="connsiteX0" fmla="*/ 800100 w 838200"/>
                <a:gd name="connsiteY0" fmla="*/ 142875 h 457200"/>
                <a:gd name="connsiteX1" fmla="*/ 762000 w 838200"/>
                <a:gd name="connsiteY1" fmla="*/ 142875 h 457200"/>
                <a:gd name="connsiteX2" fmla="*/ 762000 w 838200"/>
                <a:gd name="connsiteY2" fmla="*/ 38100 h 457200"/>
                <a:gd name="connsiteX3" fmla="*/ 723900 w 838200"/>
                <a:gd name="connsiteY3" fmla="*/ 0 h 457200"/>
                <a:gd name="connsiteX4" fmla="*/ 38100 w 838200"/>
                <a:gd name="connsiteY4" fmla="*/ 0 h 457200"/>
                <a:gd name="connsiteX5" fmla="*/ 0 w 838200"/>
                <a:gd name="connsiteY5" fmla="*/ 38100 h 457200"/>
                <a:gd name="connsiteX6" fmla="*/ 0 w 838200"/>
                <a:gd name="connsiteY6" fmla="*/ 419100 h 457200"/>
                <a:gd name="connsiteX7" fmla="*/ 38100 w 838200"/>
                <a:gd name="connsiteY7" fmla="*/ 457200 h 457200"/>
                <a:gd name="connsiteX8" fmla="*/ 723900 w 838200"/>
                <a:gd name="connsiteY8" fmla="*/ 457200 h 457200"/>
                <a:gd name="connsiteX9" fmla="*/ 762000 w 838200"/>
                <a:gd name="connsiteY9" fmla="*/ 419100 h 457200"/>
                <a:gd name="connsiteX10" fmla="*/ 762000 w 838200"/>
                <a:gd name="connsiteY10" fmla="*/ 314325 h 457200"/>
                <a:gd name="connsiteX11" fmla="*/ 800100 w 838200"/>
                <a:gd name="connsiteY11" fmla="*/ 314325 h 457200"/>
                <a:gd name="connsiteX12" fmla="*/ 838200 w 838200"/>
                <a:gd name="connsiteY12" fmla="*/ 276225 h 457200"/>
                <a:gd name="connsiteX13" fmla="*/ 838200 w 838200"/>
                <a:gd name="connsiteY13" fmla="*/ 180975 h 457200"/>
                <a:gd name="connsiteX14" fmla="*/ 800100 w 838200"/>
                <a:gd name="connsiteY14" fmla="*/ 142875 h 457200"/>
                <a:gd name="connsiteX15" fmla="*/ 704850 w 838200"/>
                <a:gd name="connsiteY15" fmla="*/ 400050 h 457200"/>
                <a:gd name="connsiteX16" fmla="*/ 57150 w 838200"/>
                <a:gd name="connsiteY16" fmla="*/ 400050 h 457200"/>
                <a:gd name="connsiteX17" fmla="*/ 57150 w 838200"/>
                <a:gd name="connsiteY17" fmla="*/ 57150 h 457200"/>
                <a:gd name="connsiteX18" fmla="*/ 704850 w 838200"/>
                <a:gd name="connsiteY18" fmla="*/ 57150 h 457200"/>
                <a:gd name="connsiteX19" fmla="*/ 704850 w 838200"/>
                <a:gd name="connsiteY19" fmla="*/ 40005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38200" h="457200">
                  <a:moveTo>
                    <a:pt x="800100" y="142875"/>
                  </a:moveTo>
                  <a:lnTo>
                    <a:pt x="762000" y="142875"/>
                  </a:lnTo>
                  <a:lnTo>
                    <a:pt x="762000" y="38100"/>
                  </a:lnTo>
                  <a:cubicBezTo>
                    <a:pt x="762000" y="17145"/>
                    <a:pt x="744855" y="0"/>
                    <a:pt x="723900" y="0"/>
                  </a:cubicBezTo>
                  <a:lnTo>
                    <a:pt x="38100" y="0"/>
                  </a:lnTo>
                  <a:cubicBezTo>
                    <a:pt x="17145" y="0"/>
                    <a:pt x="0" y="17145"/>
                    <a:pt x="0" y="38100"/>
                  </a:cubicBezTo>
                  <a:lnTo>
                    <a:pt x="0" y="419100"/>
                  </a:lnTo>
                  <a:cubicBezTo>
                    <a:pt x="0" y="440055"/>
                    <a:pt x="17145" y="457200"/>
                    <a:pt x="38100" y="457200"/>
                  </a:cubicBezTo>
                  <a:lnTo>
                    <a:pt x="723900" y="457200"/>
                  </a:lnTo>
                  <a:cubicBezTo>
                    <a:pt x="744855" y="457200"/>
                    <a:pt x="762000" y="440055"/>
                    <a:pt x="762000" y="419100"/>
                  </a:cubicBezTo>
                  <a:lnTo>
                    <a:pt x="762000" y="314325"/>
                  </a:lnTo>
                  <a:lnTo>
                    <a:pt x="800100" y="314325"/>
                  </a:lnTo>
                  <a:cubicBezTo>
                    <a:pt x="821055" y="314325"/>
                    <a:pt x="838200" y="297180"/>
                    <a:pt x="838200" y="276225"/>
                  </a:cubicBezTo>
                  <a:lnTo>
                    <a:pt x="838200" y="180975"/>
                  </a:lnTo>
                  <a:cubicBezTo>
                    <a:pt x="838200" y="160020"/>
                    <a:pt x="821055" y="142875"/>
                    <a:pt x="800100" y="142875"/>
                  </a:cubicBezTo>
                  <a:close/>
                  <a:moveTo>
                    <a:pt x="704850" y="400050"/>
                  </a:moveTo>
                  <a:lnTo>
                    <a:pt x="57150" y="400050"/>
                  </a:lnTo>
                  <a:lnTo>
                    <a:pt x="57150" y="57150"/>
                  </a:lnTo>
                  <a:lnTo>
                    <a:pt x="704850" y="57150"/>
                  </a:lnTo>
                  <a:lnTo>
                    <a:pt x="704850" y="400050"/>
                  </a:lnTo>
                  <a:close/>
                </a:path>
              </a:pathLst>
            </a:custGeom>
            <a:solidFill>
              <a:srgbClr val="000000"/>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402014B-5051-442C-B3A6-07F5F11343C3}"/>
                </a:ext>
              </a:extLst>
            </p:cNvPr>
            <p:cNvSpPr/>
            <p:nvPr/>
          </p:nvSpPr>
          <p:spPr>
            <a:xfrm>
              <a:off x="5772150" y="3295650"/>
              <a:ext cx="361102" cy="266700"/>
            </a:xfrm>
            <a:custGeom>
              <a:avLst/>
              <a:gdLst>
                <a:gd name="connsiteX0" fmla="*/ 0 w 76200"/>
                <a:gd name="connsiteY0" fmla="*/ 0 h 266700"/>
                <a:gd name="connsiteX1" fmla="*/ 76200 w 76200"/>
                <a:gd name="connsiteY1" fmla="*/ 0 h 266700"/>
                <a:gd name="connsiteX2" fmla="*/ 76200 w 76200"/>
                <a:gd name="connsiteY2" fmla="*/ 266700 h 266700"/>
                <a:gd name="connsiteX3" fmla="*/ 0 w 762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76200" h="266700">
                  <a:moveTo>
                    <a:pt x="0" y="0"/>
                  </a:moveTo>
                  <a:lnTo>
                    <a:pt x="76200" y="0"/>
                  </a:lnTo>
                  <a:lnTo>
                    <a:pt x="76200" y="266700"/>
                  </a:lnTo>
                  <a:lnTo>
                    <a:pt x="0" y="266700"/>
                  </a:lnTo>
                  <a:close/>
                </a:path>
              </a:pathLst>
            </a:custGeom>
            <a:solidFill>
              <a:srgbClr val="00B050"/>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B7BFD588-0E6A-4D05-B513-07B5AC2737B8}"/>
                </a:ext>
              </a:extLst>
            </p:cNvPr>
            <p:cNvSpPr/>
            <p:nvPr/>
          </p:nvSpPr>
          <p:spPr>
            <a:xfrm>
              <a:off x="6133251" y="3295650"/>
              <a:ext cx="217245" cy="266700"/>
            </a:xfrm>
            <a:custGeom>
              <a:avLst/>
              <a:gdLst>
                <a:gd name="connsiteX0" fmla="*/ 0 w 76200"/>
                <a:gd name="connsiteY0" fmla="*/ 0 h 266700"/>
                <a:gd name="connsiteX1" fmla="*/ 76200 w 76200"/>
                <a:gd name="connsiteY1" fmla="*/ 0 h 266700"/>
                <a:gd name="connsiteX2" fmla="*/ 76200 w 76200"/>
                <a:gd name="connsiteY2" fmla="*/ 266700 h 266700"/>
                <a:gd name="connsiteX3" fmla="*/ 0 w 762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76200" h="266700">
                  <a:moveTo>
                    <a:pt x="0" y="0"/>
                  </a:moveTo>
                  <a:lnTo>
                    <a:pt x="76200" y="0"/>
                  </a:lnTo>
                  <a:lnTo>
                    <a:pt x="76200" y="266700"/>
                  </a:lnTo>
                  <a:lnTo>
                    <a:pt x="0" y="266700"/>
                  </a:lnTo>
                  <a:close/>
                </a:path>
              </a:pathLst>
            </a:custGeom>
            <a:solidFill>
              <a:srgbClr val="FFC000"/>
            </a:solidFill>
            <a:ln w="9525" cap="flat">
              <a:noFill/>
              <a:prstDash val="solid"/>
              <a:miter/>
            </a:ln>
          </p:spPr>
          <p:txBody>
            <a:bodyPr rtlCol="0" anchor="ctr"/>
            <a:lstStyle/>
            <a:p>
              <a:endParaRPr lang="en-US"/>
            </a:p>
          </p:txBody>
        </p:sp>
      </p:grpSp>
      <p:grpSp>
        <p:nvGrpSpPr>
          <p:cNvPr id="69" name="Group 68">
            <a:extLst>
              <a:ext uri="{FF2B5EF4-FFF2-40B4-BE49-F238E27FC236}">
                <a16:creationId xmlns:a16="http://schemas.microsoft.com/office/drawing/2014/main" id="{3E2A027F-7C9F-4831-9A41-5B162292E8D9}"/>
              </a:ext>
            </a:extLst>
          </p:cNvPr>
          <p:cNvGrpSpPr/>
          <p:nvPr/>
        </p:nvGrpSpPr>
        <p:grpSpPr>
          <a:xfrm>
            <a:off x="2710457" y="4782857"/>
            <a:ext cx="838200" cy="457200"/>
            <a:chOff x="5676900" y="3200400"/>
            <a:chExt cx="838200" cy="457200"/>
          </a:xfrm>
        </p:grpSpPr>
        <p:sp>
          <p:nvSpPr>
            <p:cNvPr id="70" name="Freeform: Shape 69">
              <a:extLst>
                <a:ext uri="{FF2B5EF4-FFF2-40B4-BE49-F238E27FC236}">
                  <a16:creationId xmlns:a16="http://schemas.microsoft.com/office/drawing/2014/main" id="{E88C48C7-C276-4800-B768-9562E4158B3F}"/>
                </a:ext>
              </a:extLst>
            </p:cNvPr>
            <p:cNvSpPr/>
            <p:nvPr/>
          </p:nvSpPr>
          <p:spPr>
            <a:xfrm>
              <a:off x="5676900" y="3200400"/>
              <a:ext cx="838200" cy="457200"/>
            </a:xfrm>
            <a:custGeom>
              <a:avLst/>
              <a:gdLst>
                <a:gd name="connsiteX0" fmla="*/ 800100 w 838200"/>
                <a:gd name="connsiteY0" fmla="*/ 142875 h 457200"/>
                <a:gd name="connsiteX1" fmla="*/ 762000 w 838200"/>
                <a:gd name="connsiteY1" fmla="*/ 142875 h 457200"/>
                <a:gd name="connsiteX2" fmla="*/ 762000 w 838200"/>
                <a:gd name="connsiteY2" fmla="*/ 38100 h 457200"/>
                <a:gd name="connsiteX3" fmla="*/ 723900 w 838200"/>
                <a:gd name="connsiteY3" fmla="*/ 0 h 457200"/>
                <a:gd name="connsiteX4" fmla="*/ 38100 w 838200"/>
                <a:gd name="connsiteY4" fmla="*/ 0 h 457200"/>
                <a:gd name="connsiteX5" fmla="*/ 0 w 838200"/>
                <a:gd name="connsiteY5" fmla="*/ 38100 h 457200"/>
                <a:gd name="connsiteX6" fmla="*/ 0 w 838200"/>
                <a:gd name="connsiteY6" fmla="*/ 419100 h 457200"/>
                <a:gd name="connsiteX7" fmla="*/ 38100 w 838200"/>
                <a:gd name="connsiteY7" fmla="*/ 457200 h 457200"/>
                <a:gd name="connsiteX8" fmla="*/ 723900 w 838200"/>
                <a:gd name="connsiteY8" fmla="*/ 457200 h 457200"/>
                <a:gd name="connsiteX9" fmla="*/ 762000 w 838200"/>
                <a:gd name="connsiteY9" fmla="*/ 419100 h 457200"/>
                <a:gd name="connsiteX10" fmla="*/ 762000 w 838200"/>
                <a:gd name="connsiteY10" fmla="*/ 314325 h 457200"/>
                <a:gd name="connsiteX11" fmla="*/ 800100 w 838200"/>
                <a:gd name="connsiteY11" fmla="*/ 314325 h 457200"/>
                <a:gd name="connsiteX12" fmla="*/ 838200 w 838200"/>
                <a:gd name="connsiteY12" fmla="*/ 276225 h 457200"/>
                <a:gd name="connsiteX13" fmla="*/ 838200 w 838200"/>
                <a:gd name="connsiteY13" fmla="*/ 180975 h 457200"/>
                <a:gd name="connsiteX14" fmla="*/ 800100 w 838200"/>
                <a:gd name="connsiteY14" fmla="*/ 142875 h 457200"/>
                <a:gd name="connsiteX15" fmla="*/ 704850 w 838200"/>
                <a:gd name="connsiteY15" fmla="*/ 400050 h 457200"/>
                <a:gd name="connsiteX16" fmla="*/ 57150 w 838200"/>
                <a:gd name="connsiteY16" fmla="*/ 400050 h 457200"/>
                <a:gd name="connsiteX17" fmla="*/ 57150 w 838200"/>
                <a:gd name="connsiteY17" fmla="*/ 57150 h 457200"/>
                <a:gd name="connsiteX18" fmla="*/ 704850 w 838200"/>
                <a:gd name="connsiteY18" fmla="*/ 57150 h 457200"/>
                <a:gd name="connsiteX19" fmla="*/ 704850 w 838200"/>
                <a:gd name="connsiteY19" fmla="*/ 40005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38200" h="457200">
                  <a:moveTo>
                    <a:pt x="800100" y="142875"/>
                  </a:moveTo>
                  <a:lnTo>
                    <a:pt x="762000" y="142875"/>
                  </a:lnTo>
                  <a:lnTo>
                    <a:pt x="762000" y="38100"/>
                  </a:lnTo>
                  <a:cubicBezTo>
                    <a:pt x="762000" y="17145"/>
                    <a:pt x="744855" y="0"/>
                    <a:pt x="723900" y="0"/>
                  </a:cubicBezTo>
                  <a:lnTo>
                    <a:pt x="38100" y="0"/>
                  </a:lnTo>
                  <a:cubicBezTo>
                    <a:pt x="17145" y="0"/>
                    <a:pt x="0" y="17145"/>
                    <a:pt x="0" y="38100"/>
                  </a:cubicBezTo>
                  <a:lnTo>
                    <a:pt x="0" y="419100"/>
                  </a:lnTo>
                  <a:cubicBezTo>
                    <a:pt x="0" y="440055"/>
                    <a:pt x="17145" y="457200"/>
                    <a:pt x="38100" y="457200"/>
                  </a:cubicBezTo>
                  <a:lnTo>
                    <a:pt x="723900" y="457200"/>
                  </a:lnTo>
                  <a:cubicBezTo>
                    <a:pt x="744855" y="457200"/>
                    <a:pt x="762000" y="440055"/>
                    <a:pt x="762000" y="419100"/>
                  </a:cubicBezTo>
                  <a:lnTo>
                    <a:pt x="762000" y="314325"/>
                  </a:lnTo>
                  <a:lnTo>
                    <a:pt x="800100" y="314325"/>
                  </a:lnTo>
                  <a:cubicBezTo>
                    <a:pt x="821055" y="314325"/>
                    <a:pt x="838200" y="297180"/>
                    <a:pt x="838200" y="276225"/>
                  </a:cubicBezTo>
                  <a:lnTo>
                    <a:pt x="838200" y="180975"/>
                  </a:lnTo>
                  <a:cubicBezTo>
                    <a:pt x="838200" y="160020"/>
                    <a:pt x="821055" y="142875"/>
                    <a:pt x="800100" y="142875"/>
                  </a:cubicBezTo>
                  <a:close/>
                  <a:moveTo>
                    <a:pt x="704850" y="400050"/>
                  </a:moveTo>
                  <a:lnTo>
                    <a:pt x="57150" y="400050"/>
                  </a:lnTo>
                  <a:lnTo>
                    <a:pt x="57150" y="57150"/>
                  </a:lnTo>
                  <a:lnTo>
                    <a:pt x="704850" y="57150"/>
                  </a:lnTo>
                  <a:lnTo>
                    <a:pt x="704850" y="400050"/>
                  </a:lnTo>
                  <a:close/>
                </a:path>
              </a:pathLst>
            </a:custGeom>
            <a:solidFill>
              <a:srgbClr val="000000"/>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A18D4765-5B9A-47AC-84D3-FF5155E57D03}"/>
                </a:ext>
              </a:extLst>
            </p:cNvPr>
            <p:cNvSpPr/>
            <p:nvPr/>
          </p:nvSpPr>
          <p:spPr>
            <a:xfrm>
              <a:off x="5772150" y="3295650"/>
              <a:ext cx="361102" cy="266700"/>
            </a:xfrm>
            <a:custGeom>
              <a:avLst/>
              <a:gdLst>
                <a:gd name="connsiteX0" fmla="*/ 0 w 76200"/>
                <a:gd name="connsiteY0" fmla="*/ 0 h 266700"/>
                <a:gd name="connsiteX1" fmla="*/ 76200 w 76200"/>
                <a:gd name="connsiteY1" fmla="*/ 0 h 266700"/>
                <a:gd name="connsiteX2" fmla="*/ 76200 w 76200"/>
                <a:gd name="connsiteY2" fmla="*/ 266700 h 266700"/>
                <a:gd name="connsiteX3" fmla="*/ 0 w 762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76200" h="266700">
                  <a:moveTo>
                    <a:pt x="0" y="0"/>
                  </a:moveTo>
                  <a:lnTo>
                    <a:pt x="76200" y="0"/>
                  </a:lnTo>
                  <a:lnTo>
                    <a:pt x="76200" y="266700"/>
                  </a:lnTo>
                  <a:lnTo>
                    <a:pt x="0" y="266700"/>
                  </a:lnTo>
                  <a:close/>
                </a:path>
              </a:pathLst>
            </a:custGeom>
            <a:solidFill>
              <a:srgbClr val="00B050"/>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7F766893-E9DC-4073-B178-970C0C5C1157}"/>
                </a:ext>
              </a:extLst>
            </p:cNvPr>
            <p:cNvSpPr/>
            <p:nvPr/>
          </p:nvSpPr>
          <p:spPr>
            <a:xfrm>
              <a:off x="6133251" y="3295650"/>
              <a:ext cx="217245" cy="266700"/>
            </a:xfrm>
            <a:custGeom>
              <a:avLst/>
              <a:gdLst>
                <a:gd name="connsiteX0" fmla="*/ 0 w 76200"/>
                <a:gd name="connsiteY0" fmla="*/ 0 h 266700"/>
                <a:gd name="connsiteX1" fmla="*/ 76200 w 76200"/>
                <a:gd name="connsiteY1" fmla="*/ 0 h 266700"/>
                <a:gd name="connsiteX2" fmla="*/ 76200 w 76200"/>
                <a:gd name="connsiteY2" fmla="*/ 266700 h 266700"/>
                <a:gd name="connsiteX3" fmla="*/ 0 w 762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76200" h="266700">
                  <a:moveTo>
                    <a:pt x="0" y="0"/>
                  </a:moveTo>
                  <a:lnTo>
                    <a:pt x="76200" y="0"/>
                  </a:lnTo>
                  <a:lnTo>
                    <a:pt x="76200" y="266700"/>
                  </a:lnTo>
                  <a:lnTo>
                    <a:pt x="0" y="266700"/>
                  </a:lnTo>
                  <a:close/>
                </a:path>
              </a:pathLst>
            </a:custGeom>
            <a:solidFill>
              <a:srgbClr val="FFC000"/>
            </a:solidFill>
            <a:ln w="9525" cap="flat">
              <a:noFill/>
              <a:prstDash val="solid"/>
              <a:miter/>
            </a:ln>
          </p:spPr>
          <p:txBody>
            <a:bodyPr rtlCol="0" anchor="ctr"/>
            <a:lstStyle/>
            <a:p>
              <a:endParaRPr lang="en-US"/>
            </a:p>
          </p:txBody>
        </p:sp>
      </p:grpSp>
      <p:grpSp>
        <p:nvGrpSpPr>
          <p:cNvPr id="73" name="Group 72">
            <a:extLst>
              <a:ext uri="{FF2B5EF4-FFF2-40B4-BE49-F238E27FC236}">
                <a16:creationId xmlns:a16="http://schemas.microsoft.com/office/drawing/2014/main" id="{EC5370C5-301E-434F-8679-B65A573A4B06}"/>
              </a:ext>
            </a:extLst>
          </p:cNvPr>
          <p:cNvGrpSpPr/>
          <p:nvPr/>
        </p:nvGrpSpPr>
        <p:grpSpPr>
          <a:xfrm>
            <a:off x="8556687" y="4783424"/>
            <a:ext cx="838200" cy="457200"/>
            <a:chOff x="5676900" y="3200400"/>
            <a:chExt cx="838200" cy="457200"/>
          </a:xfrm>
        </p:grpSpPr>
        <p:sp>
          <p:nvSpPr>
            <p:cNvPr id="74" name="Freeform: Shape 73">
              <a:extLst>
                <a:ext uri="{FF2B5EF4-FFF2-40B4-BE49-F238E27FC236}">
                  <a16:creationId xmlns:a16="http://schemas.microsoft.com/office/drawing/2014/main" id="{61679D12-B265-4F7F-A03D-7F5DD1857E77}"/>
                </a:ext>
              </a:extLst>
            </p:cNvPr>
            <p:cNvSpPr/>
            <p:nvPr/>
          </p:nvSpPr>
          <p:spPr>
            <a:xfrm>
              <a:off x="5676900" y="3200400"/>
              <a:ext cx="838200" cy="457200"/>
            </a:xfrm>
            <a:custGeom>
              <a:avLst/>
              <a:gdLst>
                <a:gd name="connsiteX0" fmla="*/ 800100 w 838200"/>
                <a:gd name="connsiteY0" fmla="*/ 142875 h 457200"/>
                <a:gd name="connsiteX1" fmla="*/ 762000 w 838200"/>
                <a:gd name="connsiteY1" fmla="*/ 142875 h 457200"/>
                <a:gd name="connsiteX2" fmla="*/ 762000 w 838200"/>
                <a:gd name="connsiteY2" fmla="*/ 38100 h 457200"/>
                <a:gd name="connsiteX3" fmla="*/ 723900 w 838200"/>
                <a:gd name="connsiteY3" fmla="*/ 0 h 457200"/>
                <a:gd name="connsiteX4" fmla="*/ 38100 w 838200"/>
                <a:gd name="connsiteY4" fmla="*/ 0 h 457200"/>
                <a:gd name="connsiteX5" fmla="*/ 0 w 838200"/>
                <a:gd name="connsiteY5" fmla="*/ 38100 h 457200"/>
                <a:gd name="connsiteX6" fmla="*/ 0 w 838200"/>
                <a:gd name="connsiteY6" fmla="*/ 419100 h 457200"/>
                <a:gd name="connsiteX7" fmla="*/ 38100 w 838200"/>
                <a:gd name="connsiteY7" fmla="*/ 457200 h 457200"/>
                <a:gd name="connsiteX8" fmla="*/ 723900 w 838200"/>
                <a:gd name="connsiteY8" fmla="*/ 457200 h 457200"/>
                <a:gd name="connsiteX9" fmla="*/ 762000 w 838200"/>
                <a:gd name="connsiteY9" fmla="*/ 419100 h 457200"/>
                <a:gd name="connsiteX10" fmla="*/ 762000 w 838200"/>
                <a:gd name="connsiteY10" fmla="*/ 314325 h 457200"/>
                <a:gd name="connsiteX11" fmla="*/ 800100 w 838200"/>
                <a:gd name="connsiteY11" fmla="*/ 314325 h 457200"/>
                <a:gd name="connsiteX12" fmla="*/ 838200 w 838200"/>
                <a:gd name="connsiteY12" fmla="*/ 276225 h 457200"/>
                <a:gd name="connsiteX13" fmla="*/ 838200 w 838200"/>
                <a:gd name="connsiteY13" fmla="*/ 180975 h 457200"/>
                <a:gd name="connsiteX14" fmla="*/ 800100 w 838200"/>
                <a:gd name="connsiteY14" fmla="*/ 142875 h 457200"/>
                <a:gd name="connsiteX15" fmla="*/ 704850 w 838200"/>
                <a:gd name="connsiteY15" fmla="*/ 400050 h 457200"/>
                <a:gd name="connsiteX16" fmla="*/ 57150 w 838200"/>
                <a:gd name="connsiteY16" fmla="*/ 400050 h 457200"/>
                <a:gd name="connsiteX17" fmla="*/ 57150 w 838200"/>
                <a:gd name="connsiteY17" fmla="*/ 57150 h 457200"/>
                <a:gd name="connsiteX18" fmla="*/ 704850 w 838200"/>
                <a:gd name="connsiteY18" fmla="*/ 57150 h 457200"/>
                <a:gd name="connsiteX19" fmla="*/ 704850 w 838200"/>
                <a:gd name="connsiteY19" fmla="*/ 400050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38200" h="457200">
                  <a:moveTo>
                    <a:pt x="800100" y="142875"/>
                  </a:moveTo>
                  <a:lnTo>
                    <a:pt x="762000" y="142875"/>
                  </a:lnTo>
                  <a:lnTo>
                    <a:pt x="762000" y="38100"/>
                  </a:lnTo>
                  <a:cubicBezTo>
                    <a:pt x="762000" y="17145"/>
                    <a:pt x="744855" y="0"/>
                    <a:pt x="723900" y="0"/>
                  </a:cubicBezTo>
                  <a:lnTo>
                    <a:pt x="38100" y="0"/>
                  </a:lnTo>
                  <a:cubicBezTo>
                    <a:pt x="17145" y="0"/>
                    <a:pt x="0" y="17145"/>
                    <a:pt x="0" y="38100"/>
                  </a:cubicBezTo>
                  <a:lnTo>
                    <a:pt x="0" y="419100"/>
                  </a:lnTo>
                  <a:cubicBezTo>
                    <a:pt x="0" y="440055"/>
                    <a:pt x="17145" y="457200"/>
                    <a:pt x="38100" y="457200"/>
                  </a:cubicBezTo>
                  <a:lnTo>
                    <a:pt x="723900" y="457200"/>
                  </a:lnTo>
                  <a:cubicBezTo>
                    <a:pt x="744855" y="457200"/>
                    <a:pt x="762000" y="440055"/>
                    <a:pt x="762000" y="419100"/>
                  </a:cubicBezTo>
                  <a:lnTo>
                    <a:pt x="762000" y="314325"/>
                  </a:lnTo>
                  <a:lnTo>
                    <a:pt x="800100" y="314325"/>
                  </a:lnTo>
                  <a:cubicBezTo>
                    <a:pt x="821055" y="314325"/>
                    <a:pt x="838200" y="297180"/>
                    <a:pt x="838200" y="276225"/>
                  </a:cubicBezTo>
                  <a:lnTo>
                    <a:pt x="838200" y="180975"/>
                  </a:lnTo>
                  <a:cubicBezTo>
                    <a:pt x="838200" y="160020"/>
                    <a:pt x="821055" y="142875"/>
                    <a:pt x="800100" y="142875"/>
                  </a:cubicBezTo>
                  <a:close/>
                  <a:moveTo>
                    <a:pt x="704850" y="400050"/>
                  </a:moveTo>
                  <a:lnTo>
                    <a:pt x="57150" y="400050"/>
                  </a:lnTo>
                  <a:lnTo>
                    <a:pt x="57150" y="57150"/>
                  </a:lnTo>
                  <a:lnTo>
                    <a:pt x="704850" y="57150"/>
                  </a:lnTo>
                  <a:lnTo>
                    <a:pt x="704850" y="400050"/>
                  </a:lnTo>
                  <a:close/>
                </a:path>
              </a:pathLst>
            </a:custGeom>
            <a:solidFill>
              <a:srgbClr val="000000"/>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6F1E715D-2F1D-4D4B-9B95-631192EAB5A5}"/>
                </a:ext>
              </a:extLst>
            </p:cNvPr>
            <p:cNvSpPr/>
            <p:nvPr/>
          </p:nvSpPr>
          <p:spPr>
            <a:xfrm>
              <a:off x="5772150" y="3295650"/>
              <a:ext cx="361102" cy="266700"/>
            </a:xfrm>
            <a:custGeom>
              <a:avLst/>
              <a:gdLst>
                <a:gd name="connsiteX0" fmla="*/ 0 w 76200"/>
                <a:gd name="connsiteY0" fmla="*/ 0 h 266700"/>
                <a:gd name="connsiteX1" fmla="*/ 76200 w 76200"/>
                <a:gd name="connsiteY1" fmla="*/ 0 h 266700"/>
                <a:gd name="connsiteX2" fmla="*/ 76200 w 76200"/>
                <a:gd name="connsiteY2" fmla="*/ 266700 h 266700"/>
                <a:gd name="connsiteX3" fmla="*/ 0 w 762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76200" h="266700">
                  <a:moveTo>
                    <a:pt x="0" y="0"/>
                  </a:moveTo>
                  <a:lnTo>
                    <a:pt x="76200" y="0"/>
                  </a:lnTo>
                  <a:lnTo>
                    <a:pt x="76200" y="266700"/>
                  </a:lnTo>
                  <a:lnTo>
                    <a:pt x="0" y="266700"/>
                  </a:lnTo>
                  <a:close/>
                </a:path>
              </a:pathLst>
            </a:custGeom>
            <a:solidFill>
              <a:srgbClr val="00B050"/>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87889FBA-6296-4042-A742-830377BF075D}"/>
                </a:ext>
              </a:extLst>
            </p:cNvPr>
            <p:cNvSpPr/>
            <p:nvPr/>
          </p:nvSpPr>
          <p:spPr>
            <a:xfrm>
              <a:off x="6133251" y="3295650"/>
              <a:ext cx="217245" cy="266700"/>
            </a:xfrm>
            <a:custGeom>
              <a:avLst/>
              <a:gdLst>
                <a:gd name="connsiteX0" fmla="*/ 0 w 76200"/>
                <a:gd name="connsiteY0" fmla="*/ 0 h 266700"/>
                <a:gd name="connsiteX1" fmla="*/ 76200 w 76200"/>
                <a:gd name="connsiteY1" fmla="*/ 0 h 266700"/>
                <a:gd name="connsiteX2" fmla="*/ 76200 w 76200"/>
                <a:gd name="connsiteY2" fmla="*/ 266700 h 266700"/>
                <a:gd name="connsiteX3" fmla="*/ 0 w 76200"/>
                <a:gd name="connsiteY3" fmla="*/ 266700 h 266700"/>
              </a:gdLst>
              <a:ahLst/>
              <a:cxnLst>
                <a:cxn ang="0">
                  <a:pos x="connsiteX0" y="connsiteY0"/>
                </a:cxn>
                <a:cxn ang="0">
                  <a:pos x="connsiteX1" y="connsiteY1"/>
                </a:cxn>
                <a:cxn ang="0">
                  <a:pos x="connsiteX2" y="connsiteY2"/>
                </a:cxn>
                <a:cxn ang="0">
                  <a:pos x="connsiteX3" y="connsiteY3"/>
                </a:cxn>
              </a:cxnLst>
              <a:rect l="l" t="t" r="r" b="b"/>
              <a:pathLst>
                <a:path w="76200" h="266700">
                  <a:moveTo>
                    <a:pt x="0" y="0"/>
                  </a:moveTo>
                  <a:lnTo>
                    <a:pt x="76200" y="0"/>
                  </a:lnTo>
                  <a:lnTo>
                    <a:pt x="76200" y="266700"/>
                  </a:lnTo>
                  <a:lnTo>
                    <a:pt x="0" y="266700"/>
                  </a:lnTo>
                  <a:close/>
                </a:path>
              </a:pathLst>
            </a:custGeom>
            <a:solidFill>
              <a:srgbClr val="FFC000"/>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781104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62FEBCE-7046-4B05-B7B5-225C6620B5B1}"/>
              </a:ext>
            </a:extLst>
          </p:cNvPr>
          <p:cNvSpPr>
            <a:spLocks noGrp="1"/>
          </p:cNvSpPr>
          <p:nvPr>
            <p:ph type="title"/>
          </p:nvPr>
        </p:nvSpPr>
        <p:spPr/>
        <p:txBody>
          <a:bodyPr/>
          <a:lstStyle/>
          <a:p>
            <a:r>
              <a:rPr lang="en-US"/>
              <a:t>Dự án và điều phối nhân sự</a:t>
            </a:r>
          </a:p>
        </p:txBody>
      </p:sp>
      <p:sp>
        <p:nvSpPr>
          <p:cNvPr id="2" name="Content Placeholder 1">
            <a:extLst>
              <a:ext uri="{FF2B5EF4-FFF2-40B4-BE49-F238E27FC236}">
                <a16:creationId xmlns:a16="http://schemas.microsoft.com/office/drawing/2014/main" id="{4FA422A1-28FF-40C1-9B8D-69DAD8BA54C3}"/>
              </a:ext>
            </a:extLst>
          </p:cNvPr>
          <p:cNvSpPr>
            <a:spLocks noGrp="1"/>
          </p:cNvSpPr>
          <p:nvPr>
            <p:ph idx="1"/>
          </p:nvPr>
        </p:nvSpPr>
        <p:spPr>
          <a:xfrm>
            <a:off x="838200" y="1825625"/>
            <a:ext cx="3676648" cy="4351338"/>
          </a:xfrm>
        </p:spPr>
        <p:txBody>
          <a:bodyPr/>
          <a:lstStyle/>
          <a:p>
            <a:r>
              <a:rPr lang="en-US"/>
              <a:t>Bắt  buộc </a:t>
            </a:r>
          </a:p>
          <a:p>
            <a:pPr lvl="1"/>
            <a:r>
              <a:rPr lang="en-US"/>
              <a:t>Ngoài </a:t>
            </a:r>
            <a:r>
              <a:rPr lang="en-US" b="1"/>
              <a:t>chuyên môn, </a:t>
            </a:r>
            <a:r>
              <a:rPr lang="en-US"/>
              <a:t>phải có thành viên từ ban khác</a:t>
            </a:r>
          </a:p>
          <a:p>
            <a:pPr lvl="1"/>
            <a:r>
              <a:rPr lang="en-US"/>
              <a:t>Để hỗ trợ lựa chọn, </a:t>
            </a:r>
            <a:r>
              <a:rPr lang="en-US">
                <a:solidFill>
                  <a:srgbClr val="0070C0"/>
                </a:solidFill>
              </a:rPr>
              <a:t>ban nhân sự </a:t>
            </a:r>
            <a:r>
              <a:rPr lang="en-US"/>
              <a:t>cần có website giới thiệu kinh nghiệm, kỹ nâng của các thành viên                     </a:t>
            </a:r>
          </a:p>
        </p:txBody>
      </p:sp>
      <p:cxnSp>
        <p:nvCxnSpPr>
          <p:cNvPr id="4" name="Straight Connector 3">
            <a:extLst>
              <a:ext uri="{FF2B5EF4-FFF2-40B4-BE49-F238E27FC236}">
                <a16:creationId xmlns:a16="http://schemas.microsoft.com/office/drawing/2014/main" id="{A09E6418-7807-4F54-8C1C-C0C80EEF6DDE}"/>
              </a:ext>
            </a:extLst>
          </p:cNvPr>
          <p:cNvCxnSpPr/>
          <p:nvPr/>
        </p:nvCxnSpPr>
        <p:spPr>
          <a:xfrm>
            <a:off x="4688114" y="1690692"/>
            <a:ext cx="0" cy="4289194"/>
          </a:xfrm>
          <a:prstGeom prst="line">
            <a:avLst/>
          </a:prstGeom>
        </p:spPr>
        <p:style>
          <a:lnRef idx="1">
            <a:schemeClr val="accent1"/>
          </a:lnRef>
          <a:fillRef idx="0">
            <a:schemeClr val="accent1"/>
          </a:fillRef>
          <a:effectRef idx="0">
            <a:schemeClr val="accent1"/>
          </a:effectRef>
          <a:fontRef idx="minor">
            <a:schemeClr val="tx1"/>
          </a:fontRef>
        </p:style>
      </p:cxnSp>
      <p:sp>
        <p:nvSpPr>
          <p:cNvPr id="7" name="Content Placeholder 1">
            <a:extLst>
              <a:ext uri="{FF2B5EF4-FFF2-40B4-BE49-F238E27FC236}">
                <a16:creationId xmlns:a16="http://schemas.microsoft.com/office/drawing/2014/main" id="{EBD9C2A0-C4F7-43DC-B752-1C86815AD5F9}"/>
              </a:ext>
            </a:extLst>
          </p:cNvPr>
          <p:cNvSpPr txBox="1">
            <a:spLocks/>
          </p:cNvSpPr>
          <p:nvPr/>
        </p:nvSpPr>
        <p:spPr>
          <a:xfrm>
            <a:off x="4772024" y="1825625"/>
            <a:ext cx="674369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Linh hoạt </a:t>
            </a:r>
          </a:p>
          <a:p>
            <a:pPr lvl="1"/>
            <a:r>
              <a:rPr lang="en-US"/>
              <a:t>Lựa chọn nhân sự do trưởng nhóm project đề xuất</a:t>
            </a:r>
          </a:p>
          <a:p>
            <a:pPr lvl="1"/>
            <a:r>
              <a:rPr lang="en-US"/>
              <a:t>Trưởng ban duyệt nhân sự, hoặc hỗ trợ điều phối nhân sự trên cơ sở đồng thuận của thành viên</a:t>
            </a:r>
          </a:p>
          <a:p>
            <a:pPr lvl="1"/>
            <a:r>
              <a:rPr lang="en-US"/>
              <a:t>Nhóm thực hiện project cần lấy nhân sự từ thành viên SINNO. Việc lấy thêm nhân sự ngoài thì nhóm sự án cần giải trình với </a:t>
            </a:r>
            <a:r>
              <a:rPr lang="en-US">
                <a:solidFill>
                  <a:srgbClr val="0070C0"/>
                </a:solidFill>
              </a:rPr>
              <a:t>ban chuyên môn </a:t>
            </a:r>
            <a:r>
              <a:rPr lang="en-US"/>
              <a:t>và </a:t>
            </a:r>
            <a:r>
              <a:rPr lang="en-US">
                <a:solidFill>
                  <a:srgbClr val="0070C0"/>
                </a:solidFill>
              </a:rPr>
              <a:t>ban nhân sự</a:t>
            </a:r>
            <a:r>
              <a:rPr lang="en-US"/>
              <a:t>.</a:t>
            </a:r>
          </a:p>
        </p:txBody>
      </p:sp>
    </p:spTree>
    <p:extLst>
      <p:ext uri="{BB962C8B-B14F-4D97-AF65-F5344CB8AC3E}">
        <p14:creationId xmlns:p14="http://schemas.microsoft.com/office/powerpoint/2010/main" val="33415233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EB738-0A46-4CD5-B611-EF78641D5B8D}"/>
              </a:ext>
            </a:extLst>
          </p:cNvPr>
          <p:cNvSpPr>
            <a:spLocks noGrp="1"/>
          </p:cNvSpPr>
          <p:nvPr>
            <p:ph type="title"/>
          </p:nvPr>
        </p:nvSpPr>
        <p:spPr/>
        <p:txBody>
          <a:bodyPr/>
          <a:lstStyle/>
          <a:p>
            <a:r>
              <a:rPr lang="en-US"/>
              <a:t>Dự án và quan hệ các ban</a:t>
            </a:r>
          </a:p>
        </p:txBody>
      </p:sp>
      <p:sp>
        <p:nvSpPr>
          <p:cNvPr id="3" name="Content Placeholder 2">
            <a:extLst>
              <a:ext uri="{FF2B5EF4-FFF2-40B4-BE49-F238E27FC236}">
                <a16:creationId xmlns:a16="http://schemas.microsoft.com/office/drawing/2014/main" id="{CD6BFF18-0DBD-4035-879B-8BCC41CD2AE2}"/>
              </a:ext>
            </a:extLst>
          </p:cNvPr>
          <p:cNvSpPr>
            <a:spLocks noGrp="1"/>
          </p:cNvSpPr>
          <p:nvPr>
            <p:ph idx="1"/>
          </p:nvPr>
        </p:nvSpPr>
        <p:spPr/>
        <p:txBody>
          <a:bodyPr>
            <a:normAutofit/>
          </a:bodyPr>
          <a:lstStyle/>
          <a:p>
            <a:r>
              <a:rPr lang="en-US" dirty="0" err="1"/>
              <a:t>Các</a:t>
            </a:r>
            <a:r>
              <a:rPr lang="en-US" dirty="0"/>
              <a:t> </a:t>
            </a:r>
            <a:r>
              <a:rPr lang="en-US" dirty="0" err="1"/>
              <a:t>dự</a:t>
            </a:r>
            <a:r>
              <a:rPr lang="en-US" dirty="0"/>
              <a:t> </a:t>
            </a:r>
            <a:r>
              <a:rPr lang="en-US" dirty="0" err="1"/>
              <a:t>án</a:t>
            </a:r>
            <a:r>
              <a:rPr lang="en-US" dirty="0"/>
              <a:t> </a:t>
            </a:r>
            <a:r>
              <a:rPr lang="en-US" dirty="0" err="1"/>
              <a:t>phải</a:t>
            </a:r>
            <a:r>
              <a:rPr lang="en-US" dirty="0"/>
              <a:t> </a:t>
            </a:r>
            <a:r>
              <a:rPr lang="en-US" dirty="0" err="1"/>
              <a:t>được</a:t>
            </a:r>
            <a:r>
              <a:rPr lang="en-US" dirty="0"/>
              <a:t> </a:t>
            </a:r>
            <a:r>
              <a:rPr lang="en-US" dirty="0" err="1"/>
              <a:t>hoạt</a:t>
            </a:r>
            <a:r>
              <a:rPr lang="en-US" dirty="0"/>
              <a:t> </a:t>
            </a:r>
            <a:r>
              <a:rPr lang="en-US" dirty="0" err="1"/>
              <a:t>động</a:t>
            </a:r>
            <a:r>
              <a:rPr lang="en-US" dirty="0"/>
              <a:t> </a:t>
            </a:r>
            <a:r>
              <a:rPr lang="en-US" dirty="0" err="1"/>
              <a:t>tự</a:t>
            </a:r>
            <a:r>
              <a:rPr lang="en-US" dirty="0"/>
              <a:t> do </a:t>
            </a:r>
            <a:r>
              <a:rPr lang="en-US" dirty="0" err="1"/>
              <a:t>về</a:t>
            </a:r>
            <a:r>
              <a:rPr lang="en-US" dirty="0"/>
              <a:t> </a:t>
            </a:r>
            <a:r>
              <a:rPr lang="en-US" dirty="0" err="1"/>
              <a:t>chuyên</a:t>
            </a:r>
            <a:r>
              <a:rPr lang="en-US" dirty="0"/>
              <a:t> </a:t>
            </a:r>
            <a:r>
              <a:rPr lang="en-US" dirty="0" err="1"/>
              <a:t>môn</a:t>
            </a:r>
            <a:r>
              <a:rPr lang="en-US" dirty="0"/>
              <a:t>, </a:t>
            </a:r>
            <a:r>
              <a:rPr lang="en-US" dirty="0" err="1"/>
              <a:t>để</a:t>
            </a:r>
            <a:r>
              <a:rPr lang="en-US" dirty="0"/>
              <a:t> </a:t>
            </a:r>
            <a:r>
              <a:rPr lang="en-US" dirty="0" err="1"/>
              <a:t>tự</a:t>
            </a:r>
            <a:r>
              <a:rPr lang="en-US" dirty="0"/>
              <a:t> do </a:t>
            </a:r>
            <a:r>
              <a:rPr lang="en-US" dirty="0" err="1"/>
              <a:t>sáng</a:t>
            </a:r>
            <a:r>
              <a:rPr lang="en-US" dirty="0"/>
              <a:t> </a:t>
            </a:r>
            <a:r>
              <a:rPr lang="en-US" dirty="0" err="1"/>
              <a:t>tạo</a:t>
            </a:r>
            <a:r>
              <a:rPr lang="en-US" dirty="0"/>
              <a:t> </a:t>
            </a:r>
            <a:r>
              <a:rPr lang="en-US" dirty="0" err="1"/>
              <a:t>và</a:t>
            </a:r>
            <a:r>
              <a:rPr lang="en-US" dirty="0"/>
              <a:t> </a:t>
            </a:r>
            <a:r>
              <a:rPr lang="en-US" dirty="0" err="1"/>
              <a:t>chịu</a:t>
            </a:r>
            <a:r>
              <a:rPr lang="en-US" dirty="0"/>
              <a:t> </a:t>
            </a:r>
            <a:r>
              <a:rPr lang="en-US" dirty="0" err="1"/>
              <a:t>trách</a:t>
            </a:r>
            <a:r>
              <a:rPr lang="en-US" dirty="0"/>
              <a:t> </a:t>
            </a:r>
            <a:r>
              <a:rPr lang="en-US" dirty="0" err="1"/>
              <a:t>nhiệm</a:t>
            </a:r>
            <a:r>
              <a:rPr lang="en-US" dirty="0"/>
              <a:t> </a:t>
            </a:r>
            <a:r>
              <a:rPr lang="en-US" dirty="0" err="1"/>
              <a:t>về</a:t>
            </a:r>
            <a:r>
              <a:rPr lang="en-US" dirty="0"/>
              <a:t> </a:t>
            </a:r>
            <a:r>
              <a:rPr lang="en-US" dirty="0" err="1"/>
              <a:t>quyết</a:t>
            </a:r>
            <a:r>
              <a:rPr lang="en-US" dirty="0"/>
              <a:t> </a:t>
            </a:r>
            <a:r>
              <a:rPr lang="en-US" dirty="0" err="1"/>
              <a:t>định</a:t>
            </a:r>
            <a:r>
              <a:rPr lang="en-US" dirty="0"/>
              <a:t> </a:t>
            </a:r>
            <a:r>
              <a:rPr lang="en-US" dirty="0" err="1"/>
              <a:t>của</a:t>
            </a:r>
            <a:r>
              <a:rPr lang="en-US" dirty="0"/>
              <a:t> </a:t>
            </a:r>
            <a:r>
              <a:rPr lang="en-US" dirty="0" err="1"/>
              <a:t>bản</a:t>
            </a:r>
            <a:r>
              <a:rPr lang="en-US" dirty="0"/>
              <a:t> </a:t>
            </a:r>
            <a:r>
              <a:rPr lang="en-US" dirty="0" err="1"/>
              <a:t>thân</a:t>
            </a:r>
            <a:r>
              <a:rPr lang="en-US" dirty="0"/>
              <a:t>.</a:t>
            </a:r>
          </a:p>
          <a:p>
            <a:r>
              <a:rPr lang="en-US" dirty="0" err="1"/>
              <a:t>Dự</a:t>
            </a:r>
            <a:r>
              <a:rPr lang="en-US" dirty="0"/>
              <a:t> </a:t>
            </a:r>
            <a:r>
              <a:rPr lang="en-US" dirty="0" err="1"/>
              <a:t>án</a:t>
            </a:r>
            <a:r>
              <a:rPr lang="en-US" dirty="0"/>
              <a:t> </a:t>
            </a:r>
            <a:r>
              <a:rPr lang="en-US" dirty="0" err="1"/>
              <a:t>phải</a:t>
            </a:r>
            <a:r>
              <a:rPr lang="en-US" dirty="0"/>
              <a:t> </a:t>
            </a:r>
            <a:r>
              <a:rPr lang="en-US" dirty="0" err="1"/>
              <a:t>tuân</a:t>
            </a:r>
            <a:r>
              <a:rPr lang="en-US" dirty="0"/>
              <a:t> </a:t>
            </a:r>
            <a:r>
              <a:rPr lang="en-US" dirty="0" err="1"/>
              <a:t>thủ</a:t>
            </a:r>
            <a:r>
              <a:rPr lang="en-US" dirty="0"/>
              <a:t> </a:t>
            </a:r>
            <a:r>
              <a:rPr lang="en-US" dirty="0" err="1"/>
              <a:t>theo</a:t>
            </a:r>
            <a:r>
              <a:rPr lang="en-US" dirty="0"/>
              <a:t> </a:t>
            </a:r>
            <a:r>
              <a:rPr lang="en-US" dirty="0" err="1"/>
              <a:t>các</a:t>
            </a:r>
            <a:r>
              <a:rPr lang="en-US" dirty="0"/>
              <a:t> qui </a:t>
            </a:r>
            <a:r>
              <a:rPr lang="en-US" dirty="0" err="1"/>
              <a:t>tắc</a:t>
            </a:r>
            <a:r>
              <a:rPr lang="en-US" dirty="0"/>
              <a:t> </a:t>
            </a:r>
            <a:r>
              <a:rPr lang="en-US" dirty="0" err="1"/>
              <a:t>quản</a:t>
            </a:r>
            <a:r>
              <a:rPr lang="en-US" dirty="0"/>
              <a:t> </a:t>
            </a:r>
            <a:r>
              <a:rPr lang="en-US" dirty="0" err="1"/>
              <a:t>lý</a:t>
            </a:r>
            <a:r>
              <a:rPr lang="en-US" dirty="0"/>
              <a:t> </a:t>
            </a:r>
            <a:r>
              <a:rPr lang="en-US" dirty="0" err="1"/>
              <a:t>chung</a:t>
            </a:r>
            <a:endParaRPr lang="en-US" dirty="0"/>
          </a:p>
          <a:p>
            <a:pPr lvl="1"/>
            <a:r>
              <a:rPr lang="en-US" dirty="0" err="1"/>
              <a:t>Nhóm</a:t>
            </a:r>
            <a:r>
              <a:rPr lang="en-US" dirty="0"/>
              <a:t> </a:t>
            </a:r>
            <a:r>
              <a:rPr lang="en-US" dirty="0" err="1"/>
              <a:t>dự</a:t>
            </a:r>
            <a:r>
              <a:rPr lang="en-US" dirty="0"/>
              <a:t> </a:t>
            </a:r>
            <a:r>
              <a:rPr lang="en-US" dirty="0" err="1"/>
              <a:t>án</a:t>
            </a:r>
            <a:r>
              <a:rPr lang="en-US" dirty="0"/>
              <a:t> </a:t>
            </a:r>
            <a:r>
              <a:rPr lang="en-US" dirty="0" err="1"/>
              <a:t>báo</a:t>
            </a:r>
            <a:r>
              <a:rPr lang="en-US" dirty="0"/>
              <a:t> </a:t>
            </a:r>
            <a:r>
              <a:rPr lang="en-US" dirty="0" err="1"/>
              <a:t>cáo</a:t>
            </a:r>
            <a:r>
              <a:rPr lang="en-US" dirty="0"/>
              <a:t> </a:t>
            </a:r>
            <a:r>
              <a:rPr lang="en-US" dirty="0" err="1"/>
              <a:t>nhanh</a:t>
            </a:r>
            <a:r>
              <a:rPr lang="en-US" dirty="0"/>
              <a:t> </a:t>
            </a:r>
            <a:r>
              <a:rPr lang="en-US" dirty="0" err="1"/>
              <a:t>với</a:t>
            </a:r>
            <a:r>
              <a:rPr lang="en-US" dirty="0"/>
              <a:t> </a:t>
            </a:r>
            <a:r>
              <a:rPr lang="en-US" b="1" dirty="0">
                <a:solidFill>
                  <a:srgbClr val="0070C0"/>
                </a:solidFill>
              </a:rPr>
              <a:t>ban </a:t>
            </a:r>
            <a:r>
              <a:rPr lang="en-US" b="1" dirty="0" err="1">
                <a:solidFill>
                  <a:srgbClr val="0070C0"/>
                </a:solidFill>
              </a:rPr>
              <a:t>chuyên</a:t>
            </a:r>
            <a:r>
              <a:rPr lang="en-US" b="1" dirty="0">
                <a:solidFill>
                  <a:srgbClr val="0070C0"/>
                </a:solidFill>
              </a:rPr>
              <a:t> </a:t>
            </a:r>
            <a:r>
              <a:rPr lang="en-US" b="1" dirty="0" err="1">
                <a:solidFill>
                  <a:srgbClr val="0070C0"/>
                </a:solidFill>
              </a:rPr>
              <a:t>môn+qui</a:t>
            </a:r>
            <a:r>
              <a:rPr lang="en-US" b="1" dirty="0">
                <a:solidFill>
                  <a:srgbClr val="0070C0"/>
                </a:solidFill>
              </a:rPr>
              <a:t> </a:t>
            </a:r>
            <a:r>
              <a:rPr lang="en-US" b="1" dirty="0" err="1">
                <a:solidFill>
                  <a:srgbClr val="0070C0"/>
                </a:solidFill>
              </a:rPr>
              <a:t>trình</a:t>
            </a:r>
            <a:r>
              <a:rPr lang="en-US" dirty="0"/>
              <a:t>, </a:t>
            </a:r>
            <a:r>
              <a:rPr lang="en-US" b="1" dirty="0">
                <a:solidFill>
                  <a:srgbClr val="7030A0"/>
                </a:solidFill>
              </a:rPr>
              <a:t>ban </a:t>
            </a:r>
            <a:r>
              <a:rPr lang="en-US" b="1" dirty="0" err="1">
                <a:solidFill>
                  <a:srgbClr val="7030A0"/>
                </a:solidFill>
              </a:rPr>
              <a:t>nhân</a:t>
            </a:r>
            <a:r>
              <a:rPr lang="en-US" b="1" dirty="0">
                <a:solidFill>
                  <a:srgbClr val="7030A0"/>
                </a:solidFill>
              </a:rPr>
              <a:t> </a:t>
            </a:r>
            <a:r>
              <a:rPr lang="en-US" b="1" dirty="0" err="1">
                <a:solidFill>
                  <a:srgbClr val="7030A0"/>
                </a:solidFill>
              </a:rPr>
              <a:t>sự</a:t>
            </a:r>
            <a:r>
              <a:rPr lang="en-US" dirty="0"/>
              <a:t> </a:t>
            </a:r>
            <a:r>
              <a:rPr lang="en-US" dirty="0" err="1"/>
              <a:t>theo</a:t>
            </a:r>
            <a:r>
              <a:rPr lang="en-US" dirty="0"/>
              <a:t> </a:t>
            </a:r>
            <a:r>
              <a:rPr lang="en-US" dirty="0" err="1"/>
              <a:t>mô</a:t>
            </a:r>
            <a:r>
              <a:rPr lang="en-US" dirty="0"/>
              <a:t> </a:t>
            </a:r>
            <a:r>
              <a:rPr lang="en-US" dirty="0" err="1"/>
              <a:t>hình</a:t>
            </a:r>
            <a:r>
              <a:rPr lang="en-US" dirty="0"/>
              <a:t>: </a:t>
            </a:r>
          </a:p>
          <a:p>
            <a:pPr lvl="2"/>
            <a:r>
              <a:rPr lang="en-US" dirty="0" err="1"/>
              <a:t>Đã</a:t>
            </a:r>
            <a:r>
              <a:rPr lang="en-US" dirty="0"/>
              <a:t> </a:t>
            </a:r>
            <a:r>
              <a:rPr lang="en-US" dirty="0" err="1"/>
              <a:t>làm</a:t>
            </a:r>
            <a:r>
              <a:rPr lang="en-US" dirty="0"/>
              <a:t> </a:t>
            </a:r>
            <a:r>
              <a:rPr lang="en-US" dirty="0" err="1"/>
              <a:t>gì</a:t>
            </a:r>
            <a:r>
              <a:rPr lang="en-US" dirty="0"/>
              <a:t> / </a:t>
            </a:r>
            <a:r>
              <a:rPr lang="en-US" dirty="0" err="1"/>
              <a:t>Đang</a:t>
            </a:r>
            <a:r>
              <a:rPr lang="en-US" dirty="0"/>
              <a:t> </a:t>
            </a:r>
            <a:r>
              <a:rPr lang="en-US" dirty="0" err="1"/>
              <a:t>làm</a:t>
            </a:r>
            <a:r>
              <a:rPr lang="en-US" dirty="0"/>
              <a:t> </a:t>
            </a:r>
            <a:r>
              <a:rPr lang="en-US" dirty="0" err="1"/>
              <a:t>gì</a:t>
            </a:r>
            <a:r>
              <a:rPr lang="en-US" dirty="0"/>
              <a:t> , </a:t>
            </a:r>
            <a:r>
              <a:rPr lang="en-US" dirty="0" err="1"/>
              <a:t>Sắp</a:t>
            </a:r>
            <a:r>
              <a:rPr lang="en-US" dirty="0"/>
              <a:t> </a:t>
            </a:r>
            <a:r>
              <a:rPr lang="en-US" dirty="0" err="1"/>
              <a:t>làm</a:t>
            </a:r>
            <a:r>
              <a:rPr lang="en-US" dirty="0"/>
              <a:t> </a:t>
            </a:r>
            <a:r>
              <a:rPr lang="en-US" dirty="0" err="1"/>
              <a:t>gì</a:t>
            </a:r>
            <a:r>
              <a:rPr lang="en-US" dirty="0"/>
              <a:t> / </a:t>
            </a:r>
            <a:r>
              <a:rPr lang="en-US" dirty="0" err="1"/>
              <a:t>Có</a:t>
            </a:r>
            <a:r>
              <a:rPr lang="en-US" dirty="0"/>
              <a:t> </a:t>
            </a:r>
            <a:r>
              <a:rPr lang="en-US" dirty="0" err="1"/>
              <a:t>vấn</a:t>
            </a:r>
            <a:r>
              <a:rPr lang="en-US" dirty="0"/>
              <a:t> </a:t>
            </a:r>
            <a:r>
              <a:rPr lang="en-US" dirty="0" err="1"/>
              <a:t>đề</a:t>
            </a:r>
            <a:r>
              <a:rPr lang="en-US" dirty="0"/>
              <a:t> </a:t>
            </a:r>
            <a:r>
              <a:rPr lang="en-US" dirty="0" err="1"/>
              <a:t>gì</a:t>
            </a:r>
            <a:r>
              <a:rPr lang="en-US" dirty="0"/>
              <a:t> / </a:t>
            </a:r>
            <a:r>
              <a:rPr lang="en-US" dirty="0" err="1"/>
              <a:t>Đã</a:t>
            </a:r>
            <a:r>
              <a:rPr lang="en-US" dirty="0"/>
              <a:t> </a:t>
            </a:r>
            <a:r>
              <a:rPr lang="en-US" dirty="0" err="1"/>
              <a:t>giải</a:t>
            </a:r>
            <a:r>
              <a:rPr lang="en-US" dirty="0"/>
              <a:t> </a:t>
            </a:r>
            <a:r>
              <a:rPr lang="en-US" dirty="0" err="1"/>
              <a:t>quyết</a:t>
            </a:r>
            <a:r>
              <a:rPr lang="en-US" dirty="0"/>
              <a:t> </a:t>
            </a:r>
            <a:r>
              <a:rPr lang="en-US" dirty="0" err="1"/>
              <a:t>chưa</a:t>
            </a:r>
            <a:r>
              <a:rPr lang="en-US" dirty="0"/>
              <a:t>/</a:t>
            </a:r>
            <a:r>
              <a:rPr lang="en-US" dirty="0" err="1"/>
              <a:t>Hướng</a:t>
            </a:r>
            <a:r>
              <a:rPr lang="en-US" dirty="0"/>
              <a:t> </a:t>
            </a:r>
            <a:r>
              <a:rPr lang="en-US" dirty="0" err="1"/>
              <a:t>giải</a:t>
            </a:r>
            <a:r>
              <a:rPr lang="en-US" dirty="0"/>
              <a:t> </a:t>
            </a:r>
            <a:r>
              <a:rPr lang="en-US" dirty="0" err="1"/>
              <a:t>quyết</a:t>
            </a:r>
            <a:r>
              <a:rPr lang="en-US" dirty="0"/>
              <a:t>.</a:t>
            </a:r>
          </a:p>
          <a:p>
            <a:pPr lvl="2"/>
            <a:r>
              <a:rPr lang="en-US" dirty="0"/>
              <a:t>5W1H</a:t>
            </a:r>
          </a:p>
          <a:p>
            <a:pPr lvl="1"/>
            <a:r>
              <a:rPr lang="en-US" dirty="0" err="1"/>
              <a:t>Dự</a:t>
            </a:r>
            <a:r>
              <a:rPr lang="en-US" dirty="0"/>
              <a:t> </a:t>
            </a:r>
            <a:r>
              <a:rPr lang="en-US" dirty="0" err="1"/>
              <a:t>án</a:t>
            </a:r>
            <a:r>
              <a:rPr lang="en-US" dirty="0"/>
              <a:t> </a:t>
            </a:r>
            <a:r>
              <a:rPr lang="en-US" dirty="0" err="1"/>
              <a:t>nhận</a:t>
            </a:r>
            <a:r>
              <a:rPr lang="en-US" dirty="0"/>
              <a:t> </a:t>
            </a:r>
            <a:r>
              <a:rPr lang="en-US" dirty="0" err="1"/>
              <a:t>được</a:t>
            </a:r>
            <a:r>
              <a:rPr lang="en-US" dirty="0"/>
              <a:t> </a:t>
            </a:r>
            <a:r>
              <a:rPr lang="en-US" dirty="0" err="1"/>
              <a:t>sự</a:t>
            </a:r>
            <a:r>
              <a:rPr lang="en-US" dirty="0"/>
              <a:t> </a:t>
            </a:r>
            <a:r>
              <a:rPr lang="en-US" dirty="0" err="1">
                <a:solidFill>
                  <a:srgbClr val="C00000"/>
                </a:solidFill>
              </a:rPr>
              <a:t>tư</a:t>
            </a:r>
            <a:r>
              <a:rPr lang="en-US" dirty="0">
                <a:solidFill>
                  <a:srgbClr val="C00000"/>
                </a:solidFill>
              </a:rPr>
              <a:t> </a:t>
            </a:r>
            <a:r>
              <a:rPr lang="en-US" dirty="0" err="1">
                <a:solidFill>
                  <a:srgbClr val="C00000"/>
                </a:solidFill>
              </a:rPr>
              <a:t>vấn</a:t>
            </a:r>
            <a:r>
              <a:rPr lang="en-US" dirty="0"/>
              <a:t> </a:t>
            </a:r>
            <a:r>
              <a:rPr lang="en-US" dirty="0" err="1"/>
              <a:t>từ</a:t>
            </a:r>
            <a:r>
              <a:rPr lang="en-US" dirty="0"/>
              <a:t> </a:t>
            </a:r>
            <a:r>
              <a:rPr lang="en-US" dirty="0" err="1"/>
              <a:t>các</a:t>
            </a:r>
            <a:r>
              <a:rPr lang="en-US" dirty="0"/>
              <a:t> ban. </a:t>
            </a:r>
            <a:r>
              <a:rPr lang="en-US" dirty="0" err="1"/>
              <a:t>Quyết</a:t>
            </a:r>
            <a:r>
              <a:rPr lang="en-US" dirty="0"/>
              <a:t> </a:t>
            </a:r>
            <a:r>
              <a:rPr lang="en-US" dirty="0" err="1"/>
              <a:t>định</a:t>
            </a:r>
            <a:r>
              <a:rPr lang="en-US" dirty="0"/>
              <a:t> </a:t>
            </a:r>
            <a:r>
              <a:rPr lang="en-US" dirty="0" err="1"/>
              <a:t>và</a:t>
            </a:r>
            <a:r>
              <a:rPr lang="en-US" dirty="0"/>
              <a:t> </a:t>
            </a:r>
            <a:r>
              <a:rPr lang="en-US" dirty="0" err="1"/>
              <a:t>lựa</a:t>
            </a:r>
            <a:r>
              <a:rPr lang="en-US" dirty="0"/>
              <a:t> </a:t>
            </a:r>
            <a:r>
              <a:rPr lang="en-US" dirty="0" err="1"/>
              <a:t>chọn</a:t>
            </a:r>
            <a:r>
              <a:rPr lang="en-US" dirty="0"/>
              <a:t> </a:t>
            </a:r>
            <a:r>
              <a:rPr lang="en-US" dirty="0" err="1"/>
              <a:t>cuối</a:t>
            </a:r>
            <a:r>
              <a:rPr lang="en-US" dirty="0"/>
              <a:t> </a:t>
            </a:r>
            <a:r>
              <a:rPr lang="en-US" dirty="0" err="1"/>
              <a:t>cùng</a:t>
            </a:r>
            <a:r>
              <a:rPr lang="en-US" dirty="0"/>
              <a:t> </a:t>
            </a:r>
            <a:r>
              <a:rPr lang="en-US" dirty="0" err="1"/>
              <a:t>thuộc</a:t>
            </a:r>
            <a:r>
              <a:rPr lang="en-US" dirty="0"/>
              <a:t> </a:t>
            </a:r>
            <a:r>
              <a:rPr lang="en-US" dirty="0" err="1"/>
              <a:t>về</a:t>
            </a:r>
            <a:r>
              <a:rPr lang="en-US" dirty="0"/>
              <a:t> </a:t>
            </a:r>
            <a:r>
              <a:rPr lang="en-US" dirty="0" err="1"/>
              <a:t>nhóm</a:t>
            </a:r>
            <a:r>
              <a:rPr lang="en-US" dirty="0"/>
              <a:t> </a:t>
            </a:r>
            <a:r>
              <a:rPr lang="en-US" dirty="0" err="1"/>
              <a:t>dự</a:t>
            </a:r>
            <a:r>
              <a:rPr lang="en-US" dirty="0"/>
              <a:t> </a:t>
            </a:r>
            <a:r>
              <a:rPr lang="en-US" dirty="0" err="1"/>
              <a:t>án</a:t>
            </a:r>
            <a:r>
              <a:rPr lang="en-US" dirty="0"/>
              <a:t>.</a:t>
            </a:r>
          </a:p>
          <a:p>
            <a:r>
              <a:rPr lang="en-US" dirty="0" err="1"/>
              <a:t>Yêu</a:t>
            </a:r>
            <a:r>
              <a:rPr lang="en-US" dirty="0"/>
              <a:t> </a:t>
            </a:r>
            <a:r>
              <a:rPr lang="en-US" dirty="0" err="1"/>
              <a:t>cầu</a:t>
            </a:r>
            <a:r>
              <a:rPr lang="en-US" dirty="0"/>
              <a:t> chi </a:t>
            </a:r>
            <a:r>
              <a:rPr lang="en-US" dirty="0" err="1"/>
              <a:t>tiêu</a:t>
            </a:r>
            <a:r>
              <a:rPr lang="en-US" dirty="0"/>
              <a:t> </a:t>
            </a:r>
            <a:r>
              <a:rPr lang="en-US" dirty="0" err="1"/>
              <a:t>cho</a:t>
            </a:r>
            <a:r>
              <a:rPr lang="en-US" dirty="0"/>
              <a:t> </a:t>
            </a:r>
            <a:r>
              <a:rPr lang="en-US" dirty="0" err="1"/>
              <a:t>dự</a:t>
            </a:r>
            <a:r>
              <a:rPr lang="en-US" dirty="0"/>
              <a:t> </a:t>
            </a:r>
            <a:r>
              <a:rPr lang="en-US" dirty="0" err="1"/>
              <a:t>án</a:t>
            </a:r>
            <a:r>
              <a:rPr lang="en-US" dirty="0"/>
              <a:t> </a:t>
            </a:r>
            <a:r>
              <a:rPr lang="en-US" dirty="0" err="1"/>
              <a:t>sẽ</a:t>
            </a:r>
            <a:r>
              <a:rPr lang="en-US" dirty="0"/>
              <a:t> </a:t>
            </a:r>
            <a:r>
              <a:rPr lang="en-US" dirty="0" err="1"/>
              <a:t>được</a:t>
            </a:r>
            <a:r>
              <a:rPr lang="en-US" dirty="0"/>
              <a:t> </a:t>
            </a:r>
            <a:r>
              <a:rPr lang="en-US" dirty="0" err="1"/>
              <a:t>gửi</a:t>
            </a:r>
            <a:r>
              <a:rPr lang="en-US" dirty="0"/>
              <a:t> </a:t>
            </a:r>
            <a:r>
              <a:rPr lang="en-US" dirty="0" err="1"/>
              <a:t>tới</a:t>
            </a:r>
            <a:r>
              <a:rPr lang="en-US" dirty="0"/>
              <a:t> ban </a:t>
            </a:r>
            <a:r>
              <a:rPr lang="en-US" dirty="0" err="1"/>
              <a:t>Hậu</a:t>
            </a:r>
            <a:r>
              <a:rPr lang="en-US" dirty="0"/>
              <a:t> </a:t>
            </a:r>
            <a:r>
              <a:rPr lang="en-US" dirty="0" err="1"/>
              <a:t>cần</a:t>
            </a:r>
            <a:r>
              <a:rPr lang="en-US" dirty="0"/>
              <a:t>. </a:t>
            </a:r>
          </a:p>
        </p:txBody>
      </p:sp>
    </p:spTree>
    <p:extLst>
      <p:ext uri="{BB962C8B-B14F-4D97-AF65-F5344CB8AC3E}">
        <p14:creationId xmlns:p14="http://schemas.microsoft.com/office/powerpoint/2010/main" val="802159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2F556-CBB6-4DC3-B32C-CB8BCCDC21A1}"/>
              </a:ext>
            </a:extLst>
          </p:cNvPr>
          <p:cNvSpPr>
            <a:spLocks noGrp="1"/>
          </p:cNvSpPr>
          <p:nvPr>
            <p:ph type="title"/>
          </p:nvPr>
        </p:nvSpPr>
        <p:spPr/>
        <p:txBody>
          <a:bodyPr/>
          <a:lstStyle/>
          <a:p>
            <a:r>
              <a:rPr lang="en-US"/>
              <a:t>Dự án và bộ phận quy trình </a:t>
            </a:r>
          </a:p>
        </p:txBody>
      </p:sp>
      <p:sp>
        <p:nvSpPr>
          <p:cNvPr id="3" name="Content Placeholder 2">
            <a:extLst>
              <a:ext uri="{FF2B5EF4-FFF2-40B4-BE49-F238E27FC236}">
                <a16:creationId xmlns:a16="http://schemas.microsoft.com/office/drawing/2014/main" id="{6138B30F-C750-414A-B541-65C1027C6C9B}"/>
              </a:ext>
            </a:extLst>
          </p:cNvPr>
          <p:cNvSpPr>
            <a:spLocks noGrp="1"/>
          </p:cNvSpPr>
          <p:nvPr>
            <p:ph idx="1"/>
          </p:nvPr>
        </p:nvSpPr>
        <p:spPr>
          <a:xfrm>
            <a:off x="838200" y="1447800"/>
            <a:ext cx="10515600" cy="4729163"/>
          </a:xfrm>
        </p:spPr>
        <p:txBody>
          <a:bodyPr/>
          <a:lstStyle/>
          <a:p>
            <a:r>
              <a:rPr lang="en-US"/>
              <a:t>Cần lập bộ phận qui trình thuộc ban chuyên môn nhằm bảo đảm:</a:t>
            </a:r>
          </a:p>
          <a:p>
            <a:pPr lvl="1"/>
            <a:r>
              <a:rPr lang="en-US"/>
              <a:t>Tuân thủ các qui trình về chuyên môn: github, báo cáo, template..</a:t>
            </a:r>
          </a:p>
          <a:p>
            <a:pPr lvl="1"/>
            <a:r>
              <a:rPr lang="en-US"/>
              <a:t>Đề xuất cải tiến qui trình để thông suốt thông tin giữa các dự án, giữa các ban</a:t>
            </a:r>
          </a:p>
          <a:p>
            <a:pPr lvl="1"/>
            <a:r>
              <a:rPr lang="en-US"/>
              <a:t>Được tham gia hỏi thông tin </a:t>
            </a:r>
            <a:r>
              <a:rPr lang="en-US" b="1"/>
              <a:t>liên quan tới qui trình </a:t>
            </a:r>
            <a:r>
              <a:rPr lang="en-US"/>
              <a:t>ở </a:t>
            </a:r>
            <a:r>
              <a:rPr lang="en-US" b="1"/>
              <a:t>tất cả các ban</a:t>
            </a:r>
          </a:p>
          <a:p>
            <a:r>
              <a:rPr lang="en-US"/>
              <a:t>Đặc biệt lưu ý:</a:t>
            </a:r>
          </a:p>
          <a:p>
            <a:pPr lvl="1"/>
            <a:r>
              <a:rPr lang="en-US"/>
              <a:t>Qui trình phải đi kèm với công cụ tự động </a:t>
            </a:r>
            <a:r>
              <a:rPr lang="en-US">
                <a:sym typeface="Wingdings" panose="05000000000000000000" pitchFamily="2" charset="2"/>
              </a:rPr>
              <a:t> đề xuất dự án mới</a:t>
            </a:r>
          </a:p>
          <a:p>
            <a:pPr lvl="1"/>
            <a:r>
              <a:rPr lang="en-US">
                <a:sym typeface="Wingdings" panose="05000000000000000000" pitchFamily="2" charset="2"/>
              </a:rPr>
              <a:t>Hạn chế áp dụng qui trình thủ công.</a:t>
            </a:r>
            <a:endParaRPr lang="en-US"/>
          </a:p>
          <a:p>
            <a:r>
              <a:rPr lang="en-US"/>
              <a:t>Số lượng nhân sự: ~2 người</a:t>
            </a:r>
          </a:p>
          <a:p>
            <a:endParaRPr lang="en-US"/>
          </a:p>
        </p:txBody>
      </p:sp>
    </p:spTree>
    <p:extLst>
      <p:ext uri="{BB962C8B-B14F-4D97-AF65-F5344CB8AC3E}">
        <p14:creationId xmlns:p14="http://schemas.microsoft.com/office/powerpoint/2010/main" val="4291173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3">
            <a:extLst>
              <a:ext uri="{FF2B5EF4-FFF2-40B4-BE49-F238E27FC236}">
                <a16:creationId xmlns:a16="http://schemas.microsoft.com/office/drawing/2014/main" id="{2E9F53F5-4A34-4C2B-9D69-613C52148016}"/>
              </a:ext>
            </a:extLst>
          </p:cNvPr>
          <p:cNvSpPr/>
          <p:nvPr/>
        </p:nvSpPr>
        <p:spPr>
          <a:xfrm>
            <a:off x="5126541" y="4119118"/>
            <a:ext cx="1371600" cy="441892"/>
          </a:xfrm>
          <a:custGeom>
            <a:avLst/>
            <a:gdLst>
              <a:gd name="connsiteX0" fmla="*/ 0 w 1384300"/>
              <a:gd name="connsiteY0" fmla="*/ 43019 h 435475"/>
              <a:gd name="connsiteX1" fmla="*/ 609600 w 1384300"/>
              <a:gd name="connsiteY1" fmla="*/ 30319 h 435475"/>
              <a:gd name="connsiteX2" fmla="*/ 774700 w 1384300"/>
              <a:gd name="connsiteY2" fmla="*/ 385919 h 435475"/>
              <a:gd name="connsiteX3" fmla="*/ 1384300 w 1384300"/>
              <a:gd name="connsiteY3" fmla="*/ 424019 h 435475"/>
              <a:gd name="connsiteX0" fmla="*/ 0 w 1384300"/>
              <a:gd name="connsiteY0" fmla="*/ 24686 h 455242"/>
              <a:gd name="connsiteX1" fmla="*/ 609600 w 1384300"/>
              <a:gd name="connsiteY1" fmla="*/ 50086 h 455242"/>
              <a:gd name="connsiteX2" fmla="*/ 774700 w 1384300"/>
              <a:gd name="connsiteY2" fmla="*/ 405686 h 455242"/>
              <a:gd name="connsiteX3" fmla="*/ 1384300 w 1384300"/>
              <a:gd name="connsiteY3" fmla="*/ 443786 h 455242"/>
              <a:gd name="connsiteX0" fmla="*/ 0 w 1384300"/>
              <a:gd name="connsiteY0" fmla="*/ 11336 h 441892"/>
              <a:gd name="connsiteX1" fmla="*/ 609600 w 1384300"/>
              <a:gd name="connsiteY1" fmla="*/ 36736 h 441892"/>
              <a:gd name="connsiteX2" fmla="*/ 774700 w 1384300"/>
              <a:gd name="connsiteY2" fmla="*/ 392336 h 441892"/>
              <a:gd name="connsiteX3" fmla="*/ 1384300 w 1384300"/>
              <a:gd name="connsiteY3" fmla="*/ 430436 h 441892"/>
            </a:gdLst>
            <a:ahLst/>
            <a:cxnLst>
              <a:cxn ang="0">
                <a:pos x="connsiteX0" y="connsiteY0"/>
              </a:cxn>
              <a:cxn ang="0">
                <a:pos x="connsiteX1" y="connsiteY1"/>
              </a:cxn>
              <a:cxn ang="0">
                <a:pos x="connsiteX2" y="connsiteY2"/>
              </a:cxn>
              <a:cxn ang="0">
                <a:pos x="connsiteX3" y="connsiteY3"/>
              </a:cxn>
            </a:cxnLst>
            <a:rect l="l" t="t" r="r" b="b"/>
            <a:pathLst>
              <a:path w="1384300" h="441892">
                <a:moveTo>
                  <a:pt x="0" y="11336"/>
                </a:moveTo>
                <a:cubicBezTo>
                  <a:pt x="259291" y="11336"/>
                  <a:pt x="480483" y="-26764"/>
                  <a:pt x="609600" y="36736"/>
                </a:cubicBezTo>
                <a:cubicBezTo>
                  <a:pt x="738717" y="100236"/>
                  <a:pt x="645583" y="326719"/>
                  <a:pt x="774700" y="392336"/>
                </a:cubicBezTo>
                <a:cubicBezTo>
                  <a:pt x="903817" y="457953"/>
                  <a:pt x="1144058" y="444194"/>
                  <a:pt x="1384300" y="430436"/>
                </a:cubicBezTo>
              </a:path>
            </a:pathLst>
          </a:cu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D480D4D2-7B88-4493-8478-06EB3C21BB3B}"/>
              </a:ext>
            </a:extLst>
          </p:cNvPr>
          <p:cNvSpPr/>
          <p:nvPr/>
        </p:nvSpPr>
        <p:spPr>
          <a:xfrm>
            <a:off x="5113841" y="3476444"/>
            <a:ext cx="1008256" cy="411434"/>
          </a:xfrm>
          <a:custGeom>
            <a:avLst/>
            <a:gdLst>
              <a:gd name="connsiteX0" fmla="*/ 0 w 1048215"/>
              <a:gd name="connsiteY0" fmla="*/ 597210 h 597210"/>
              <a:gd name="connsiteX1" fmla="*/ 457200 w 1048215"/>
              <a:gd name="connsiteY1" fmla="*/ 452244 h 597210"/>
              <a:gd name="connsiteX2" fmla="*/ 490654 w 1048215"/>
              <a:gd name="connsiteY2" fmla="*/ 61951 h 597210"/>
              <a:gd name="connsiteX3" fmla="*/ 1048215 w 1048215"/>
              <a:gd name="connsiteY3" fmla="*/ 6195 h 597210"/>
              <a:gd name="connsiteX0" fmla="*/ 0 w 1051390"/>
              <a:gd name="connsiteY0" fmla="*/ 470210 h 480968"/>
              <a:gd name="connsiteX1" fmla="*/ 460375 w 1051390"/>
              <a:gd name="connsiteY1" fmla="*/ 452244 h 480968"/>
              <a:gd name="connsiteX2" fmla="*/ 493829 w 1051390"/>
              <a:gd name="connsiteY2" fmla="*/ 61951 h 480968"/>
              <a:gd name="connsiteX3" fmla="*/ 1051390 w 1051390"/>
              <a:gd name="connsiteY3" fmla="*/ 6195 h 480968"/>
              <a:gd name="connsiteX0" fmla="*/ 0 w 1051390"/>
              <a:gd name="connsiteY0" fmla="*/ 470210 h 486361"/>
              <a:gd name="connsiteX1" fmla="*/ 460375 w 1051390"/>
              <a:gd name="connsiteY1" fmla="*/ 452244 h 486361"/>
              <a:gd name="connsiteX2" fmla="*/ 493829 w 1051390"/>
              <a:gd name="connsiteY2" fmla="*/ 61951 h 486361"/>
              <a:gd name="connsiteX3" fmla="*/ 1051390 w 1051390"/>
              <a:gd name="connsiteY3" fmla="*/ 6195 h 486361"/>
              <a:gd name="connsiteX0" fmla="*/ 0 w 1051390"/>
              <a:gd name="connsiteY0" fmla="*/ 470210 h 470210"/>
              <a:gd name="connsiteX1" fmla="*/ 460375 w 1051390"/>
              <a:gd name="connsiteY1" fmla="*/ 452244 h 470210"/>
              <a:gd name="connsiteX2" fmla="*/ 493829 w 1051390"/>
              <a:gd name="connsiteY2" fmla="*/ 61951 h 470210"/>
              <a:gd name="connsiteX3" fmla="*/ 1051390 w 1051390"/>
              <a:gd name="connsiteY3" fmla="*/ 6195 h 470210"/>
              <a:gd name="connsiteX0" fmla="*/ 0 w 1051390"/>
              <a:gd name="connsiteY0" fmla="*/ 470210 h 470210"/>
              <a:gd name="connsiteX1" fmla="*/ 422275 w 1051390"/>
              <a:gd name="connsiteY1" fmla="*/ 468119 h 470210"/>
              <a:gd name="connsiteX2" fmla="*/ 493829 w 1051390"/>
              <a:gd name="connsiteY2" fmla="*/ 61951 h 470210"/>
              <a:gd name="connsiteX3" fmla="*/ 1051390 w 1051390"/>
              <a:gd name="connsiteY3" fmla="*/ 6195 h 470210"/>
              <a:gd name="connsiteX0" fmla="*/ 0 w 1051390"/>
              <a:gd name="connsiteY0" fmla="*/ 470210 h 470210"/>
              <a:gd name="connsiteX1" fmla="*/ 422275 w 1051390"/>
              <a:gd name="connsiteY1" fmla="*/ 468119 h 470210"/>
              <a:gd name="connsiteX2" fmla="*/ 493829 w 1051390"/>
              <a:gd name="connsiteY2" fmla="*/ 61951 h 470210"/>
              <a:gd name="connsiteX3" fmla="*/ 1051390 w 1051390"/>
              <a:gd name="connsiteY3" fmla="*/ 6195 h 470210"/>
              <a:gd name="connsiteX0" fmla="*/ 0 w 1051390"/>
              <a:gd name="connsiteY0" fmla="*/ 470210 h 470210"/>
              <a:gd name="connsiteX1" fmla="*/ 422275 w 1051390"/>
              <a:gd name="connsiteY1" fmla="*/ 468119 h 470210"/>
              <a:gd name="connsiteX2" fmla="*/ 493829 w 1051390"/>
              <a:gd name="connsiteY2" fmla="*/ 61951 h 470210"/>
              <a:gd name="connsiteX3" fmla="*/ 1051390 w 1051390"/>
              <a:gd name="connsiteY3" fmla="*/ 6195 h 470210"/>
              <a:gd name="connsiteX0" fmla="*/ 0 w 1051390"/>
              <a:gd name="connsiteY0" fmla="*/ 470210 h 470210"/>
              <a:gd name="connsiteX1" fmla="*/ 422275 w 1051390"/>
              <a:gd name="connsiteY1" fmla="*/ 468119 h 470210"/>
              <a:gd name="connsiteX2" fmla="*/ 493829 w 1051390"/>
              <a:gd name="connsiteY2" fmla="*/ 61951 h 470210"/>
              <a:gd name="connsiteX3" fmla="*/ 1051390 w 1051390"/>
              <a:gd name="connsiteY3" fmla="*/ 6195 h 470210"/>
              <a:gd name="connsiteX0" fmla="*/ 0 w 1051390"/>
              <a:gd name="connsiteY0" fmla="*/ 464941 h 464941"/>
              <a:gd name="connsiteX1" fmla="*/ 422275 w 1051390"/>
              <a:gd name="connsiteY1" fmla="*/ 462850 h 464941"/>
              <a:gd name="connsiteX2" fmla="*/ 493829 w 1051390"/>
              <a:gd name="connsiteY2" fmla="*/ 56682 h 464941"/>
              <a:gd name="connsiteX3" fmla="*/ 1051390 w 1051390"/>
              <a:gd name="connsiteY3" fmla="*/ 926 h 464941"/>
              <a:gd name="connsiteX0" fmla="*/ 0 w 1057740"/>
              <a:gd name="connsiteY0" fmla="*/ 414011 h 414011"/>
              <a:gd name="connsiteX1" fmla="*/ 422275 w 1057740"/>
              <a:gd name="connsiteY1" fmla="*/ 411920 h 414011"/>
              <a:gd name="connsiteX2" fmla="*/ 493829 w 1057740"/>
              <a:gd name="connsiteY2" fmla="*/ 5752 h 414011"/>
              <a:gd name="connsiteX3" fmla="*/ 1057740 w 1057740"/>
              <a:gd name="connsiteY3" fmla="*/ 3971 h 414011"/>
              <a:gd name="connsiteX0" fmla="*/ 0 w 1057740"/>
              <a:gd name="connsiteY0" fmla="*/ 410040 h 410040"/>
              <a:gd name="connsiteX1" fmla="*/ 422275 w 1057740"/>
              <a:gd name="connsiteY1" fmla="*/ 407949 h 410040"/>
              <a:gd name="connsiteX2" fmla="*/ 493829 w 1057740"/>
              <a:gd name="connsiteY2" fmla="*/ 1781 h 410040"/>
              <a:gd name="connsiteX3" fmla="*/ 1057740 w 1057740"/>
              <a:gd name="connsiteY3" fmla="*/ 0 h 410040"/>
              <a:gd name="connsiteX0" fmla="*/ 0 w 1057740"/>
              <a:gd name="connsiteY0" fmla="*/ 411434 h 411434"/>
              <a:gd name="connsiteX1" fmla="*/ 422275 w 1057740"/>
              <a:gd name="connsiteY1" fmla="*/ 409343 h 411434"/>
              <a:gd name="connsiteX2" fmla="*/ 630354 w 1057740"/>
              <a:gd name="connsiteY2" fmla="*/ 0 h 411434"/>
              <a:gd name="connsiteX3" fmla="*/ 1057740 w 1057740"/>
              <a:gd name="connsiteY3" fmla="*/ 1394 h 411434"/>
            </a:gdLst>
            <a:ahLst/>
            <a:cxnLst>
              <a:cxn ang="0">
                <a:pos x="connsiteX0" y="connsiteY0"/>
              </a:cxn>
              <a:cxn ang="0">
                <a:pos x="connsiteX1" y="connsiteY1"/>
              </a:cxn>
              <a:cxn ang="0">
                <a:pos x="connsiteX2" y="connsiteY2"/>
              </a:cxn>
              <a:cxn ang="0">
                <a:pos x="connsiteX3" y="connsiteY3"/>
              </a:cxn>
            </a:cxnLst>
            <a:rect l="l" t="t" r="r" b="b"/>
            <a:pathLst>
              <a:path w="1057740" h="411434">
                <a:moveTo>
                  <a:pt x="0" y="411434"/>
                </a:moveTo>
                <a:cubicBezTo>
                  <a:pt x="209937" y="405781"/>
                  <a:pt x="241545" y="407536"/>
                  <a:pt x="422275" y="409343"/>
                </a:cubicBezTo>
                <a:cubicBezTo>
                  <a:pt x="555380" y="331775"/>
                  <a:pt x="531852" y="74341"/>
                  <a:pt x="630354" y="0"/>
                </a:cubicBezTo>
                <a:lnTo>
                  <a:pt x="1057740" y="1394"/>
                </a:lnTo>
              </a:path>
            </a:pathLst>
          </a:cu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9C1139-71E6-4B57-8AA6-2554D1F1EDAA}"/>
              </a:ext>
            </a:extLst>
          </p:cNvPr>
          <p:cNvSpPr>
            <a:spLocks noGrp="1"/>
          </p:cNvSpPr>
          <p:nvPr>
            <p:ph type="title"/>
          </p:nvPr>
        </p:nvSpPr>
        <p:spPr/>
        <p:txBody>
          <a:bodyPr/>
          <a:lstStyle/>
          <a:p>
            <a:r>
              <a:rPr lang="en-US"/>
              <a:t>Dự án và mẫu quản lý mã nguồn SCM</a:t>
            </a:r>
          </a:p>
        </p:txBody>
      </p:sp>
      <p:sp>
        <p:nvSpPr>
          <p:cNvPr id="3" name="Content Placeholder 2">
            <a:extLst>
              <a:ext uri="{FF2B5EF4-FFF2-40B4-BE49-F238E27FC236}">
                <a16:creationId xmlns:a16="http://schemas.microsoft.com/office/drawing/2014/main" id="{8BCDCB22-7EF9-4B26-A0D5-6CAB28C04E5A}"/>
              </a:ext>
            </a:extLst>
          </p:cNvPr>
          <p:cNvSpPr>
            <a:spLocks noGrp="1"/>
          </p:cNvSpPr>
          <p:nvPr>
            <p:ph idx="1"/>
          </p:nvPr>
        </p:nvSpPr>
        <p:spPr>
          <a:xfrm>
            <a:off x="838200" y="1825625"/>
            <a:ext cx="10515600" cy="4051068"/>
          </a:xfrm>
        </p:spPr>
        <p:txBody>
          <a:bodyPr/>
          <a:lstStyle/>
          <a:p>
            <a:r>
              <a:rPr lang="en-US"/>
              <a:t>Các dự án được tổ chức theo các thư mục và có đủ các tài liệu như trong repository sau:</a:t>
            </a:r>
          </a:p>
          <a:p>
            <a:pPr lvl="1"/>
            <a:r>
              <a:rPr lang="en-US">
                <a:hlinkClick r:id="rId2"/>
              </a:rPr>
              <a:t>https://github.com/SOICTInnovationClub/SINNOProjectTemplate</a:t>
            </a:r>
            <a:endParaRPr lang="en-US"/>
          </a:p>
          <a:p>
            <a:pPr lvl="1"/>
            <a:endParaRPr lang="en-US"/>
          </a:p>
        </p:txBody>
      </p:sp>
      <p:pic>
        <p:nvPicPr>
          <p:cNvPr id="1028" name="Picture 4" descr="GitHub logo PNG">
            <a:extLst>
              <a:ext uri="{FF2B5EF4-FFF2-40B4-BE49-F238E27FC236}">
                <a16:creationId xmlns:a16="http://schemas.microsoft.com/office/drawing/2014/main" id="{5A4B4DAB-7513-4E14-A7A9-9634E935DB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7199" y="3607473"/>
            <a:ext cx="834043" cy="85502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hape&#10;&#10;Description automatically generated">
            <a:extLst>
              <a:ext uri="{FF2B5EF4-FFF2-40B4-BE49-F238E27FC236}">
                <a16:creationId xmlns:a16="http://schemas.microsoft.com/office/drawing/2014/main" id="{C3F4EA63-8E09-4425-B2FE-E79D452D25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2852" y="3843152"/>
            <a:ext cx="383664" cy="383664"/>
          </a:xfrm>
          <a:prstGeom prst="rect">
            <a:avLst/>
          </a:prstGeom>
        </p:spPr>
      </p:pic>
      <p:sp>
        <p:nvSpPr>
          <p:cNvPr id="6" name="Oval 5">
            <a:extLst>
              <a:ext uri="{FF2B5EF4-FFF2-40B4-BE49-F238E27FC236}">
                <a16:creationId xmlns:a16="http://schemas.microsoft.com/office/drawing/2014/main" id="{D8E0971B-711D-4E90-B59D-4CF1D3D70F5C}"/>
              </a:ext>
            </a:extLst>
          </p:cNvPr>
          <p:cNvSpPr/>
          <p:nvPr/>
        </p:nvSpPr>
        <p:spPr>
          <a:xfrm>
            <a:off x="6463216" y="4410193"/>
            <a:ext cx="234950" cy="234950"/>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883F6B72-5527-4867-BFEE-16B8B7A28EF5}"/>
              </a:ext>
            </a:extLst>
          </p:cNvPr>
          <p:cNvSpPr/>
          <p:nvPr/>
        </p:nvSpPr>
        <p:spPr>
          <a:xfrm>
            <a:off x="6122097" y="3356203"/>
            <a:ext cx="234950" cy="234950"/>
          </a:xfrm>
          <a:prstGeom prst="ellipse">
            <a:avLst/>
          </a:prstGeom>
          <a:noFill/>
          <a:ln w="762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C70ECD7-D450-4872-A803-A5861DB96B01}"/>
              </a:ext>
            </a:extLst>
          </p:cNvPr>
          <p:cNvSpPr txBox="1"/>
          <p:nvPr/>
        </p:nvSpPr>
        <p:spPr>
          <a:xfrm>
            <a:off x="6498141" y="3228945"/>
            <a:ext cx="1008256" cy="400110"/>
          </a:xfrm>
          <a:prstGeom prst="rect">
            <a:avLst/>
          </a:prstGeom>
          <a:noFill/>
        </p:spPr>
        <p:txBody>
          <a:bodyPr wrap="square" rtlCol="0">
            <a:spAutoFit/>
          </a:bodyPr>
          <a:lstStyle/>
          <a:p>
            <a:r>
              <a:rPr lang="en-US" sz="2000" b="1">
                <a:solidFill>
                  <a:schemeClr val="accent5">
                    <a:lumMod val="50000"/>
                  </a:schemeClr>
                </a:solidFill>
              </a:rPr>
              <a:t>Project </a:t>
            </a:r>
          </a:p>
        </p:txBody>
      </p:sp>
      <p:sp>
        <p:nvSpPr>
          <p:cNvPr id="15" name="TextBox 14">
            <a:extLst>
              <a:ext uri="{FF2B5EF4-FFF2-40B4-BE49-F238E27FC236}">
                <a16:creationId xmlns:a16="http://schemas.microsoft.com/office/drawing/2014/main" id="{03975FDC-7990-4206-AC7B-4D4864BD8529}"/>
              </a:ext>
            </a:extLst>
          </p:cNvPr>
          <p:cNvSpPr txBox="1"/>
          <p:nvPr/>
        </p:nvSpPr>
        <p:spPr>
          <a:xfrm>
            <a:off x="6771886" y="4327613"/>
            <a:ext cx="1008256" cy="400110"/>
          </a:xfrm>
          <a:prstGeom prst="rect">
            <a:avLst/>
          </a:prstGeom>
          <a:noFill/>
        </p:spPr>
        <p:txBody>
          <a:bodyPr wrap="square" rtlCol="0">
            <a:spAutoFit/>
          </a:bodyPr>
          <a:lstStyle/>
          <a:p>
            <a:r>
              <a:rPr lang="en-US" sz="2000" b="1">
                <a:solidFill>
                  <a:schemeClr val="accent5">
                    <a:lumMod val="50000"/>
                  </a:schemeClr>
                </a:solidFill>
              </a:rPr>
              <a:t>Project </a:t>
            </a:r>
          </a:p>
        </p:txBody>
      </p:sp>
      <p:sp>
        <p:nvSpPr>
          <p:cNvPr id="13" name="TextBox 12">
            <a:extLst>
              <a:ext uri="{FF2B5EF4-FFF2-40B4-BE49-F238E27FC236}">
                <a16:creationId xmlns:a16="http://schemas.microsoft.com/office/drawing/2014/main" id="{2AFAB1E0-30C6-4B27-9D6F-E85DDF306B2C}"/>
              </a:ext>
            </a:extLst>
          </p:cNvPr>
          <p:cNvSpPr txBox="1"/>
          <p:nvPr/>
        </p:nvSpPr>
        <p:spPr>
          <a:xfrm>
            <a:off x="5113841" y="3312829"/>
            <a:ext cx="556499" cy="369332"/>
          </a:xfrm>
          <a:prstGeom prst="rect">
            <a:avLst/>
          </a:prstGeom>
          <a:noFill/>
        </p:spPr>
        <p:txBody>
          <a:bodyPr wrap="none" rtlCol="0">
            <a:spAutoFit/>
          </a:bodyPr>
          <a:lstStyle/>
          <a:p>
            <a:r>
              <a:rPr lang="en-US"/>
              <a:t>fork</a:t>
            </a:r>
          </a:p>
        </p:txBody>
      </p:sp>
      <p:sp>
        <p:nvSpPr>
          <p:cNvPr id="17" name="TextBox 16">
            <a:extLst>
              <a:ext uri="{FF2B5EF4-FFF2-40B4-BE49-F238E27FC236}">
                <a16:creationId xmlns:a16="http://schemas.microsoft.com/office/drawing/2014/main" id="{3EC57CB5-D68C-4C8C-84EA-7CADB39431A0}"/>
              </a:ext>
            </a:extLst>
          </p:cNvPr>
          <p:cNvSpPr txBox="1"/>
          <p:nvPr/>
        </p:nvSpPr>
        <p:spPr>
          <a:xfrm>
            <a:off x="7403276" y="3356203"/>
            <a:ext cx="753732" cy="369332"/>
          </a:xfrm>
          <a:prstGeom prst="rect">
            <a:avLst/>
          </a:prstGeom>
          <a:noFill/>
        </p:spPr>
        <p:txBody>
          <a:bodyPr wrap="none" rtlCol="0">
            <a:spAutoFit/>
          </a:bodyPr>
          <a:lstStyle/>
          <a:p>
            <a:r>
              <a:rPr lang="en-US" i="1"/>
              <a:t>public</a:t>
            </a:r>
          </a:p>
        </p:txBody>
      </p:sp>
      <p:sp>
        <p:nvSpPr>
          <p:cNvPr id="18" name="TextBox 17">
            <a:extLst>
              <a:ext uri="{FF2B5EF4-FFF2-40B4-BE49-F238E27FC236}">
                <a16:creationId xmlns:a16="http://schemas.microsoft.com/office/drawing/2014/main" id="{E38F509A-6BAC-4B25-A1D8-6423F9156A83}"/>
              </a:ext>
            </a:extLst>
          </p:cNvPr>
          <p:cNvSpPr txBox="1"/>
          <p:nvPr/>
        </p:nvSpPr>
        <p:spPr>
          <a:xfrm>
            <a:off x="7589640" y="4453353"/>
            <a:ext cx="959622" cy="369332"/>
          </a:xfrm>
          <a:prstGeom prst="rect">
            <a:avLst/>
          </a:prstGeom>
          <a:noFill/>
        </p:spPr>
        <p:txBody>
          <a:bodyPr wrap="none" rtlCol="0">
            <a:spAutoFit/>
          </a:bodyPr>
          <a:lstStyle/>
          <a:p>
            <a:r>
              <a:rPr lang="en-US" i="1"/>
              <a:t>privated</a:t>
            </a:r>
          </a:p>
        </p:txBody>
      </p:sp>
    </p:spTree>
    <p:extLst>
      <p:ext uri="{BB962C8B-B14F-4D97-AF65-F5344CB8AC3E}">
        <p14:creationId xmlns:p14="http://schemas.microsoft.com/office/powerpoint/2010/main" val="1135534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00623-5D1C-4087-BA26-2A977F97B528}"/>
              </a:ext>
            </a:extLst>
          </p:cNvPr>
          <p:cNvSpPr>
            <a:spLocks noGrp="1"/>
          </p:cNvSpPr>
          <p:nvPr>
            <p:ph type="title"/>
          </p:nvPr>
        </p:nvSpPr>
        <p:spPr/>
        <p:txBody>
          <a:bodyPr/>
          <a:lstStyle/>
          <a:p>
            <a:r>
              <a:rPr lang="en-US"/>
              <a:t>Dự án và đặt hàng thực hiện</a:t>
            </a:r>
          </a:p>
        </p:txBody>
      </p:sp>
      <p:sp>
        <p:nvSpPr>
          <p:cNvPr id="3" name="Content Placeholder 2">
            <a:extLst>
              <a:ext uri="{FF2B5EF4-FFF2-40B4-BE49-F238E27FC236}">
                <a16:creationId xmlns:a16="http://schemas.microsoft.com/office/drawing/2014/main" id="{DF649BBC-A3EE-4307-8C3E-5337FA15F5DB}"/>
              </a:ext>
            </a:extLst>
          </p:cNvPr>
          <p:cNvSpPr>
            <a:spLocks noGrp="1"/>
          </p:cNvSpPr>
          <p:nvPr>
            <p:ph idx="1"/>
          </p:nvPr>
        </p:nvSpPr>
        <p:spPr/>
        <p:txBody>
          <a:bodyPr>
            <a:normAutofit fontScale="92500" lnSpcReduction="10000"/>
          </a:bodyPr>
          <a:lstStyle/>
          <a:p>
            <a:r>
              <a:rPr lang="en-US"/>
              <a:t>Các đề xuất lập dự án cần được cân nhắc ý tưởng nghiêm túc</a:t>
            </a:r>
          </a:p>
          <a:p>
            <a:r>
              <a:rPr lang="en-US"/>
              <a:t>Gợi ý người đề xuất cần lập mẫu đề xuất dự án với các nội dung:</a:t>
            </a:r>
          </a:p>
          <a:p>
            <a:pPr lvl="1"/>
            <a:r>
              <a:rPr lang="en-US"/>
              <a:t>Tên dự án</a:t>
            </a:r>
          </a:p>
          <a:p>
            <a:pPr lvl="1"/>
            <a:r>
              <a:rPr lang="en-US"/>
              <a:t>Mô tả </a:t>
            </a:r>
          </a:p>
          <a:p>
            <a:pPr lvl="1"/>
            <a:r>
              <a:rPr lang="en-US"/>
              <a:t>Ứng dụng</a:t>
            </a:r>
          </a:p>
          <a:p>
            <a:pPr lvl="1"/>
            <a:r>
              <a:rPr lang="en-US"/>
              <a:t>Địa chỉ ứng dụng ngay nếu có</a:t>
            </a:r>
          </a:p>
          <a:p>
            <a:pPr lvl="1"/>
            <a:r>
              <a:rPr lang="en-US"/>
              <a:t>Chi tiết công nghệ</a:t>
            </a:r>
          </a:p>
          <a:p>
            <a:pPr lvl="1"/>
            <a:r>
              <a:rPr lang="en-US"/>
              <a:t>Từ khoá tóm tắt công nghệ sử dụng</a:t>
            </a:r>
          </a:p>
          <a:p>
            <a:pPr lvl="1"/>
            <a:r>
              <a:rPr lang="en-US"/>
              <a:t>Mô hình kinh doanh</a:t>
            </a:r>
          </a:p>
          <a:p>
            <a:r>
              <a:rPr lang="en-US"/>
              <a:t>Đề xuất 7 dự án: </a:t>
            </a:r>
            <a:r>
              <a:rPr lang="en-US">
                <a:hlinkClick r:id="rId2"/>
              </a:rPr>
              <a:t>https://husteduvn-my.sharepoint.com/:f:/g/personal/tien_nguyenduc_hust_edu_vn/EvHALeavlY9JmrmPgcYZay0BfMfgjjh8OQKRHUktVZkrmw?e=xHNSLT</a:t>
            </a:r>
            <a:endParaRPr lang="en-US"/>
          </a:p>
          <a:p>
            <a:endParaRPr lang="en-US"/>
          </a:p>
        </p:txBody>
      </p:sp>
    </p:spTree>
    <p:extLst>
      <p:ext uri="{BB962C8B-B14F-4D97-AF65-F5344CB8AC3E}">
        <p14:creationId xmlns:p14="http://schemas.microsoft.com/office/powerpoint/2010/main" val="475396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CEA7DD6-99E4-4D24-99C5-43E1AF4CB5A3}"/>
              </a:ext>
            </a:extLst>
          </p:cNvPr>
          <p:cNvPicPr>
            <a:picLocks noChangeAspect="1"/>
          </p:cNvPicPr>
          <p:nvPr/>
        </p:nvPicPr>
        <p:blipFill rotWithShape="1">
          <a:blip r:embed="rId2"/>
          <a:srcRect r="21000"/>
          <a:stretch/>
        </p:blipFill>
        <p:spPr>
          <a:xfrm>
            <a:off x="3523488" y="10"/>
            <a:ext cx="8668512" cy="6857990"/>
          </a:xfrm>
          <a:prstGeom prst="rect">
            <a:avLst/>
          </a:prstGeom>
        </p:spPr>
      </p:pic>
      <p:sp>
        <p:nvSpPr>
          <p:cNvPr id="13" name="Rectangle 12">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a:extLst>
              <a:ext uri="{FF2B5EF4-FFF2-40B4-BE49-F238E27FC236}">
                <a16:creationId xmlns:a16="http://schemas.microsoft.com/office/drawing/2014/main" id="{829FF3C1-B341-40E0-B416-892DA278959F}"/>
              </a:ext>
            </a:extLst>
          </p:cNvPr>
          <p:cNvSpPr>
            <a:spLocks noGrp="1"/>
          </p:cNvSpPr>
          <p:nvPr>
            <p:ph type="ctrTitle"/>
          </p:nvPr>
        </p:nvSpPr>
        <p:spPr>
          <a:xfrm>
            <a:off x="477981" y="1122363"/>
            <a:ext cx="5878214" cy="3204134"/>
          </a:xfrm>
        </p:spPr>
        <p:txBody>
          <a:bodyPr anchor="b">
            <a:normAutofit/>
          </a:bodyPr>
          <a:lstStyle/>
          <a:p>
            <a:pPr algn="l"/>
            <a:r>
              <a:rPr lang="en-US">
                <a:solidFill>
                  <a:schemeClr val="tx1"/>
                </a:solidFill>
              </a:rPr>
              <a:t>Thương hiệu</a:t>
            </a:r>
          </a:p>
        </p:txBody>
      </p:sp>
      <p:sp>
        <p:nvSpPr>
          <p:cNvPr id="5" name="Subtitle 4">
            <a:extLst>
              <a:ext uri="{FF2B5EF4-FFF2-40B4-BE49-F238E27FC236}">
                <a16:creationId xmlns:a16="http://schemas.microsoft.com/office/drawing/2014/main" id="{5A79C181-B06F-44B7-8BB5-557D3D4626E1}"/>
              </a:ext>
            </a:extLst>
          </p:cNvPr>
          <p:cNvSpPr>
            <a:spLocks noGrp="1"/>
          </p:cNvSpPr>
          <p:nvPr>
            <p:ph type="subTitle" idx="1"/>
          </p:nvPr>
        </p:nvSpPr>
        <p:spPr>
          <a:xfrm>
            <a:off x="477980" y="4872922"/>
            <a:ext cx="4023359" cy="1208141"/>
          </a:xfrm>
        </p:spPr>
        <p:txBody>
          <a:bodyPr>
            <a:normAutofit/>
          </a:bodyPr>
          <a:lstStyle/>
          <a:p>
            <a:pPr algn="l"/>
            <a:r>
              <a:rPr lang="en-US" sz="2000">
                <a:solidFill>
                  <a:schemeClr val="tx1"/>
                </a:solidFill>
              </a:rPr>
              <a:t>SINNO Truyền thông</a:t>
            </a:r>
          </a:p>
        </p:txBody>
      </p:sp>
      <p:sp>
        <p:nvSpPr>
          <p:cNvPr id="15" name="Rectangle 14">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2" name="Picture 11" descr="Shape&#10;&#10;Description automatically generated">
            <a:extLst>
              <a:ext uri="{FF2B5EF4-FFF2-40B4-BE49-F238E27FC236}">
                <a16:creationId xmlns:a16="http://schemas.microsoft.com/office/drawing/2014/main" id="{B32031A1-F15C-4971-A1F0-3C5604497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55066" y="1658498"/>
            <a:ext cx="1521505" cy="1521505"/>
          </a:xfrm>
          <a:prstGeom prst="rect">
            <a:avLst/>
          </a:prstGeom>
        </p:spPr>
      </p:pic>
    </p:spTree>
    <p:extLst>
      <p:ext uri="{BB962C8B-B14F-4D97-AF65-F5344CB8AC3E}">
        <p14:creationId xmlns:p14="http://schemas.microsoft.com/office/powerpoint/2010/main" val="216412375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7C28208-44C9-4179-8F8A-592D51B2355B}">
  <we:reference id="wa104380121" version="2.0.0.0" store="en-US" storeType="OMEX"/>
  <we:alternateReferences>
    <we:reference id="WA104380121" version="2.0.0.0"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527</TotalTime>
  <Words>1249</Words>
  <Application>Microsoft Office PowerPoint</Application>
  <PresentationFormat>Widescreen</PresentationFormat>
  <Paragraphs>190</Paragraphs>
  <Slides>21</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21</vt:i4>
      </vt:variant>
    </vt:vector>
  </HeadingPairs>
  <TitlesOfParts>
    <vt:vector size="29" baseType="lpstr">
      <vt:lpstr>Arial</vt:lpstr>
      <vt:lpstr>Arial Nova</vt:lpstr>
      <vt:lpstr>Calibri</vt:lpstr>
      <vt:lpstr>Consolas</vt:lpstr>
      <vt:lpstr>Segoe UI</vt:lpstr>
      <vt:lpstr>Times New Roman</vt:lpstr>
      <vt:lpstr>Office Theme</vt:lpstr>
      <vt:lpstr>1_Office Theme</vt:lpstr>
      <vt:lpstr>SINNO</vt:lpstr>
      <vt:lpstr>Dự án</vt:lpstr>
      <vt:lpstr>Dự án và nhân sự</vt:lpstr>
      <vt:lpstr>Dự án và điều phối nhân sự</vt:lpstr>
      <vt:lpstr>Dự án và quan hệ các ban</vt:lpstr>
      <vt:lpstr>Dự án và bộ phận quy trình </vt:lpstr>
      <vt:lpstr>Dự án và mẫu quản lý mã nguồn SCM</vt:lpstr>
      <vt:lpstr>Dự án và đặt hàng thực hiện</vt:lpstr>
      <vt:lpstr>Thương hiệu</vt:lpstr>
      <vt:lpstr>Dấu ấn thương hiệu</vt:lpstr>
      <vt:lpstr>Áo đồng phục</vt:lpstr>
      <vt:lpstr>Sự vụ và Quản trị</vt:lpstr>
      <vt:lpstr>Quản trị tài nguyên máy chủ</vt:lpstr>
      <vt:lpstr>Quản trị tài nguyên máy chủ</vt:lpstr>
      <vt:lpstr>Giới thiệu con người và dự án</vt:lpstr>
      <vt:lpstr>Về dự án</vt:lpstr>
      <vt:lpstr>Về con người</vt:lpstr>
      <vt:lpstr>Thương hiệu</vt:lpstr>
      <vt:lpstr>Tài liệu</vt:lpstr>
      <vt:lpstr>Văn phòng các câu lạc bộ B1-205</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SINNO</dc:title>
  <dc:creator>Tien Nguyen Duc</dc:creator>
  <cp:lastModifiedBy>Nguyễn Thế Vinh</cp:lastModifiedBy>
  <cp:revision>94</cp:revision>
  <dcterms:created xsi:type="dcterms:W3CDTF">2020-12-27T08:09:05Z</dcterms:created>
  <dcterms:modified xsi:type="dcterms:W3CDTF">2021-01-05T10:56:54Z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